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7" r:id="rId3"/>
    <p:sldId id="271" r:id="rId4"/>
    <p:sldId id="272" r:id="rId5"/>
    <p:sldId id="273" r:id="rId6"/>
    <p:sldId id="274" r:id="rId7"/>
    <p:sldId id="268" r:id="rId8"/>
    <p:sldId id="269" r:id="rId9"/>
    <p:sldId id="270" r:id="rId10"/>
    <p:sldId id="265" r:id="rId11"/>
    <p:sldId id="256" r:id="rId12"/>
    <p:sldId id="257" r:id="rId13"/>
    <p:sldId id="259" r:id="rId14"/>
    <p:sldId id="260" r:id="rId15"/>
    <p:sldId id="258" r:id="rId16"/>
    <p:sldId id="261" r:id="rId17"/>
    <p:sldId id="262" r:id="rId18"/>
    <p:sldId id="263" r:id="rId19"/>
    <p:sldId id="26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orient="horz" pos="346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5" orient="horz" pos="293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v haojie" initials="lh" lastIdx="1" clrIdx="0">
    <p:extLst>
      <p:ext uri="{19B8F6BF-5375-455C-9EA6-DF929625EA0E}">
        <p15:presenceInfo xmlns:p15="http://schemas.microsoft.com/office/powerpoint/2012/main" userId="3ecf5b1b6b34de3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66"/>
    <a:srgbClr val="EFF3F8"/>
    <a:srgbClr val="F8FBFE"/>
    <a:srgbClr val="F1F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7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82" y="62"/>
      </p:cViewPr>
      <p:guideLst>
        <p:guide orient="horz" pos="2160"/>
        <p:guide pos="3863"/>
        <p:guide orient="horz" pos="346"/>
        <p:guide orient="horz" pos="3974"/>
        <p:guide orient="horz" pos="293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10.glb>
</file>

<file path=ppt/media/model3d11.glb>
</file>

<file path=ppt/media/model3d2.glb>
</file>

<file path=ppt/media/model3d3.glb>
</file>

<file path=ppt/media/model3d4.glb>
</file>

<file path=ppt/media/model3d5.glb>
</file>

<file path=ppt/media/model3d6.glb>
</file>

<file path=ppt/media/model3d7.glb>
</file>

<file path=ppt/media/model3d8.glb>
</file>

<file path=ppt/media/model3d9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B6EE-600F-463D-B13D-83B3084733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984C72-0D9B-4EC7-8168-E154330D4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A25526-6F29-4E98-A3C4-F803C2089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871525-AC9B-4991-945A-7B944AEC3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3C6C86-9D8B-4462-A521-C7D0162E3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554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C7A537-597F-48A4-B93E-40AF805A1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79B3601-1742-4055-A7C4-7A6CC7AC01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5C0941-066B-40AF-9A73-97E075D8A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03AA9F-BFDB-4D8D-BA36-924020B1A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39EDFC-48A4-46A9-A201-E2E51DD29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524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1B4FAF4-E080-442F-8F3C-FF415F3EED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B840F9B-9987-4462-9F14-C25EAF3856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0D6031-32E0-49AD-9BAE-C3FBC6C53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2D46CA-E16F-41B4-8CC7-DA315AED2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0EBF45-8BAB-42FD-986F-A0002D445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8557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14A335-9B53-4995-87D8-B3ACD2D5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056C99-905A-4D1F-8384-AEE506BD4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4E12A8-5CDB-4BB4-B32C-46285974C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F503B0-9768-4517-BC09-AEB43CAA8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5F6C14-A326-412A-95C0-3AE0C0272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865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C470BB-FC78-413E-8326-986894D06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05B91C-F81B-4F9D-BD22-5B6E88ADD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15DA38-DCE3-465C-8D93-88E530BF2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3DB7C-C1DD-4666-AC23-5A38C9BA1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B7B2C1-054A-4965-8889-50A88A038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7977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A1AD84-F13D-4034-BF37-21C4FC9FF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9F08D4-F1CE-4B0B-BF7E-7624DD93D2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0C9758D-7492-4F26-9ECF-0979F0C20F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61A845-E767-4CBB-8E53-DACC0E4A5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E33656D-E820-44C7-93EE-3AF7E4576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DC2045-35A8-43C1-A767-8F96B4DBC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6992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D956E5-1B34-47CE-97CC-B98BC77C7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6B5CAD-F696-4FB8-89F9-206292A7E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526919-463A-426E-AEC0-C95223EBA4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BAA114E-6932-4023-83B5-4AB763897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C357308-821A-48B6-B88D-3B7CB5CBE3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E042D4-20D1-45D0-9A85-0FEC8F7E5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502F2BC-E58A-4BB1-97B7-80C740FE2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6EE6740-326F-48FD-878B-902B829B2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803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771E11-37E4-4041-B4D5-409AFF2F7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EE18ECF-E362-4626-939C-CFFC8AF55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CEFDCF2-9D49-401D-8292-2E2CA56F6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00DAD21-2B8A-450B-9CDA-F0007FCCD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5870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613584A-763C-422A-82C9-E8DD50E0D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80B7F30-A8A6-40E6-9E49-A1F1FEAF9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DFF6EE9-CF2E-4C56-848B-C1A647773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13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225664-4BC6-4CF0-92A4-56BA0908C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D1D405-13A4-4147-90E1-5AB597F71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EC184F-3ABE-41BA-9543-E3EB67E4F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E2AB8F-3374-4FB4-B781-12A1493B4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052EAE-7998-4EB8-932F-C19495BFC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980A84-4449-47C0-9046-D14DF4401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891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83A7E0-D29A-4E61-A655-DB06507DD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6ED61D-E4CD-45C5-A851-5BD33AFFBA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5F767DB-B7D3-491A-8025-85C77DB70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7EAF0E-B9C0-40EC-9124-FB3F12D4B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F026A8-C203-4CE0-8C2D-E637DF185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8CBC00-F079-4F66-93EA-0FD9FA3B1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44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DBA0465-0495-4C31-91E1-701D0EF9C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295B50-FD21-42BE-B86B-90130EA4F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27B645-C1A5-480A-9A17-E122DED1BD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D371C-8C1F-41D8-80B8-2ABADBA8B7AE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3C3C16-F321-4C0F-8035-5E4A34CC0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AF5AF4-83CE-4404-8099-25D2CE7731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BB2AA-34CA-4E81-9A0C-1D6D5B95F6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223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12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microsoft.com/office/2017/06/relationships/model3d" Target="../media/model3d4.glb"/><Relationship Id="rId5" Type="http://schemas.microsoft.com/office/2017/06/relationships/model3d" Target="../media/model3d2.glb"/><Relationship Id="rId10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4.png"/><Relationship Id="rId3" Type="http://schemas.openxmlformats.org/officeDocument/2006/relationships/image" Target="../media/image13.png"/><Relationship Id="rId7" Type="http://schemas.openxmlformats.org/officeDocument/2006/relationships/image" Target="../media/image2.png"/><Relationship Id="rId12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microsoft.com/office/2017/06/relationships/model3d" Target="../media/model3d4.glb"/><Relationship Id="rId5" Type="http://schemas.microsoft.com/office/2017/06/relationships/model3d" Target="../media/model3d2.glb"/><Relationship Id="rId10" Type="http://schemas.openxmlformats.org/officeDocument/2006/relationships/image" Target="../media/image3.png"/><Relationship Id="rId4" Type="http://schemas.openxmlformats.org/officeDocument/2006/relationships/image" Target="../media/image13.png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17/06/relationships/model3d" Target="../media/model3d7.glb"/><Relationship Id="rId13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8.png"/><Relationship Id="rId12" Type="http://schemas.openxmlformats.org/officeDocument/2006/relationships/image" Target="../media/image20.png"/><Relationship Id="rId2" Type="http://schemas.microsoft.com/office/2017/06/relationships/model3d" Target="../media/model3d5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microsoft.com/office/2017/06/relationships/model3d" Target="../media/model3d8.glb"/><Relationship Id="rId5" Type="http://schemas.microsoft.com/office/2017/06/relationships/model3d" Target="../media/model3d6.glb"/><Relationship Id="rId10" Type="http://schemas.openxmlformats.org/officeDocument/2006/relationships/image" Target="../media/image19.png"/><Relationship Id="rId4" Type="http://schemas.openxmlformats.org/officeDocument/2006/relationships/image" Target="../media/image17.png"/><Relationship Id="rId9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17/06/relationships/model3d" Target="../media/model3d7.glb"/><Relationship Id="rId13" Type="http://schemas.openxmlformats.org/officeDocument/2006/relationships/image" Target="../media/image20.png"/><Relationship Id="rId3" Type="http://schemas.openxmlformats.org/officeDocument/2006/relationships/image" Target="../media/image21.png"/><Relationship Id="rId7" Type="http://schemas.openxmlformats.org/officeDocument/2006/relationships/image" Target="../media/image22.png"/><Relationship Id="rId12" Type="http://schemas.openxmlformats.org/officeDocument/2006/relationships/image" Target="../media/image20.png"/><Relationship Id="rId17" Type="http://schemas.openxmlformats.org/officeDocument/2006/relationships/image" Target="../media/image24.png"/><Relationship Id="rId2" Type="http://schemas.microsoft.com/office/2017/06/relationships/model3d" Target="../media/model3d5.glb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microsoft.com/office/2017/06/relationships/model3d" Target="../media/model3d8.glb"/><Relationship Id="rId5" Type="http://schemas.microsoft.com/office/2017/06/relationships/model3d" Target="../media/model3d6.glb"/><Relationship Id="rId15" Type="http://schemas.openxmlformats.org/officeDocument/2006/relationships/image" Target="../media/image23.png"/><Relationship Id="rId10" Type="http://schemas.openxmlformats.org/officeDocument/2006/relationships/image" Target="../media/image19.png"/><Relationship Id="rId4" Type="http://schemas.openxmlformats.org/officeDocument/2006/relationships/image" Target="../media/image21.png"/><Relationship Id="rId9" Type="http://schemas.openxmlformats.org/officeDocument/2006/relationships/image" Target="../media/image19.png"/><Relationship Id="rId1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17/06/relationships/model3d" Target="../media/model3d7.glb"/><Relationship Id="rId3" Type="http://schemas.openxmlformats.org/officeDocument/2006/relationships/image" Target="../media/image25.png"/><Relationship Id="rId7" Type="http://schemas.openxmlformats.org/officeDocument/2006/relationships/image" Target="../media/image26.png"/><Relationship Id="rId2" Type="http://schemas.microsoft.com/office/2017/06/relationships/model3d" Target="../media/model3d5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microsoft.com/office/2017/06/relationships/model3d" Target="../media/model3d6.glb"/><Relationship Id="rId10" Type="http://schemas.openxmlformats.org/officeDocument/2006/relationships/image" Target="../media/image27.png"/><Relationship Id="rId4" Type="http://schemas.openxmlformats.org/officeDocument/2006/relationships/image" Target="../media/image25.png"/><Relationship Id="rId9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29.png"/><Relationship Id="rId2" Type="http://schemas.microsoft.com/office/2017/06/relationships/model3d" Target="../media/model3d9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microsoft.com/office/2017/06/relationships/model3d" Target="../media/model3d10.glb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microsoft.com/office/2017/06/relationships/model3d" Target="../media/model3d9.glb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microsoft.com/office/2017/06/relationships/model3d" Target="../media/model3d11.glb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4.png"/><Relationship Id="rId3" Type="http://schemas.openxmlformats.org/officeDocument/2006/relationships/image" Target="../media/image32.png"/><Relationship Id="rId7" Type="http://schemas.openxmlformats.org/officeDocument/2006/relationships/image" Target="../media/image2.png"/><Relationship Id="rId12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microsoft.com/office/2017/06/relationships/model3d" Target="../media/model3d4.glb"/><Relationship Id="rId5" Type="http://schemas.microsoft.com/office/2017/06/relationships/model3d" Target="../media/model3d2.glb"/><Relationship Id="rId10" Type="http://schemas.openxmlformats.org/officeDocument/2006/relationships/image" Target="../media/image3.png"/><Relationship Id="rId4" Type="http://schemas.openxmlformats.org/officeDocument/2006/relationships/image" Target="../media/image32.png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12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microsoft.com/office/2017/06/relationships/model3d" Target="../media/model3d4.glb"/><Relationship Id="rId5" Type="http://schemas.microsoft.com/office/2017/06/relationships/model3d" Target="../media/model3d2.glb"/><Relationship Id="rId10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4.png"/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12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microsoft.com/office/2017/06/relationships/model3d" Target="../media/model3d4.glb"/><Relationship Id="rId5" Type="http://schemas.microsoft.com/office/2017/06/relationships/model3d" Target="../media/model3d2.glb"/><Relationship Id="rId10" Type="http://schemas.openxmlformats.org/officeDocument/2006/relationships/image" Target="../media/image3.png"/><Relationship Id="rId4" Type="http://schemas.openxmlformats.org/officeDocument/2006/relationships/image" Target="../media/image6.pn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4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microsoft.com/office/2017/06/relationships/model3d" Target="../media/model3d4.glb"/><Relationship Id="rId5" Type="http://schemas.microsoft.com/office/2017/06/relationships/model3d" Target="../media/model3d2.glb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../media/image1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microsoft.com/office/2017/06/relationships/model3d" Target="../media/model3d4.glb"/><Relationship Id="rId5" Type="http://schemas.microsoft.com/office/2017/06/relationships/model3d" Target="../media/model3d2.glb"/><Relationship Id="rId10" Type="http://schemas.openxmlformats.org/officeDocument/2006/relationships/image" Target="../media/image10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../media/image1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microsoft.com/office/2017/06/relationships/model3d" Target="../media/model3d4.glb"/><Relationship Id="rId5" Type="http://schemas.microsoft.com/office/2017/06/relationships/model3d" Target="../media/model3d2.glb"/><Relationship Id="rId10" Type="http://schemas.openxmlformats.org/officeDocument/2006/relationships/image" Target="../media/image10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microsoft.com/office/2017/06/relationships/model3d" Target="../media/model3d4.glb"/><Relationship Id="rId5" Type="http://schemas.microsoft.com/office/2017/06/relationships/model3d" Target="../media/model3d2.glb"/><Relationship Id="rId10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12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microsoft.com/office/2017/06/relationships/model3d" Target="../media/model3d4.glb"/><Relationship Id="rId5" Type="http://schemas.microsoft.com/office/2017/06/relationships/model3d" Target="../media/model3d2.glb"/><Relationship Id="rId10" Type="http://schemas.openxmlformats.org/officeDocument/2006/relationships/image" Target="../media/image9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12" Type="http://schemas.openxmlformats.org/officeDocument/2006/relationships/image" Target="../media/image1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microsoft.com/office/2017/06/relationships/model3d" Target="../media/model3d4.glb"/><Relationship Id="rId5" Type="http://schemas.microsoft.com/office/2017/06/relationships/model3d" Target="../media/model3d2.glb"/><Relationship Id="rId10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14125442"/>
                  </p:ext>
                </p:extLst>
              </p:nvPr>
            </p:nvGraphicFramePr>
            <p:xfrm>
              <a:off x="1276419" y="2618995"/>
              <a:ext cx="1620000" cy="162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20000" cy="1620000"/>
                    </a:xfrm>
                    <a:prstGeom prst="rect">
                      <a:avLst/>
                    </a:prstGeom>
                  </am3d:spPr>
                  <am3d:camera>
                    <am3d:pos x="0" y="0" z="775393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33512" d="1000000"/>
                    <am3d:preTrans dx="82692306" dy="-23000043" dz="-3848527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43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419" y="2618995"/>
                <a:ext cx="1620000" cy="16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99582673"/>
                  </p:ext>
                </p:extLst>
              </p:nvPr>
            </p:nvGraphicFramePr>
            <p:xfrm>
              <a:off x="4003096" y="2618996"/>
              <a:ext cx="1620000" cy="161999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1844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94359" d="1000000"/>
                    <am3d:preTrans dx="46646331" dy="-22993367" dz="-38282057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4484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3096" y="261899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35491361"/>
                  </p:ext>
                </p:extLst>
              </p:nvPr>
            </p:nvGraphicFramePr>
            <p:xfrm>
              <a:off x="6729774" y="2618996"/>
              <a:ext cx="1620000" cy="161999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6847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1350" d="1000000"/>
                    <am3d:preTrans dx="7268203" dy="-23135777" dz="-3912685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439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29774" y="261899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48301482"/>
                  </p:ext>
                </p:extLst>
              </p:nvPr>
            </p:nvGraphicFramePr>
            <p:xfrm>
              <a:off x="9456451" y="2619004"/>
              <a:ext cx="1620000" cy="1619991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620000" cy="1619991"/>
                    </a:xfrm>
                    <a:prstGeom prst="rect">
                      <a:avLst/>
                    </a:prstGeom>
                  </am3d:spPr>
                  <am3d:camera>
                    <am3d:pos x="0" y="0" z="793575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04171" d="1000000"/>
                    <am3d:preTrans dx="-31617433" dy="-22947010" dz="-35398455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38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56451" y="2619004"/>
                <a:ext cx="1620000" cy="1619991"/>
              </a:xfrm>
              <a:prstGeom prst="rect">
                <a:avLst/>
              </a:prstGeom>
            </p:spPr>
          </p:pic>
        </mc:Fallback>
      </mc:AlternateContent>
      <p:grpSp>
        <p:nvGrpSpPr>
          <p:cNvPr id="14" name="组合 13">
            <a:extLst>
              <a:ext uri="{FF2B5EF4-FFF2-40B4-BE49-F238E27FC236}">
                <a16:creationId xmlns:a16="http://schemas.microsoft.com/office/drawing/2014/main" id="{EB803773-BB06-4598-8B22-5DCBFAC04B32}"/>
              </a:ext>
            </a:extLst>
          </p:cNvPr>
          <p:cNvGrpSpPr/>
          <p:nvPr/>
        </p:nvGrpSpPr>
        <p:grpSpPr>
          <a:xfrm>
            <a:off x="221181" y="353114"/>
            <a:ext cx="11749638" cy="6151773"/>
            <a:chOff x="221181" y="364880"/>
            <a:chExt cx="11749638" cy="6151773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C47993D-3CFD-42D3-BA8B-84FCE5F1C486}"/>
                </a:ext>
              </a:extLst>
            </p:cNvPr>
            <p:cNvSpPr txBox="1"/>
            <p:nvPr/>
          </p:nvSpPr>
          <p:spPr>
            <a:xfrm>
              <a:off x="221181" y="6054988"/>
              <a:ext cx="18934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3D</a:t>
              </a:r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模型试水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742281A6-4258-4DF8-9740-BFDF12868D8B}"/>
                </a:ext>
              </a:extLst>
            </p:cNvPr>
            <p:cNvGrpSpPr/>
            <p:nvPr/>
          </p:nvGrpSpPr>
          <p:grpSpPr>
            <a:xfrm>
              <a:off x="334963" y="364880"/>
              <a:ext cx="11635856" cy="6133016"/>
              <a:chOff x="342582" y="434328"/>
              <a:chExt cx="11635856" cy="6133016"/>
            </a:xfrm>
          </p:grpSpPr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40A15624-6D94-4AD7-BB28-64BF9D8A52A5}"/>
                  </a:ext>
                </a:extLst>
              </p:cNvPr>
              <p:cNvSpPr/>
              <p:nvPr/>
            </p:nvSpPr>
            <p:spPr>
              <a:xfrm>
                <a:off x="10798519" y="434328"/>
                <a:ext cx="1009038" cy="1009038"/>
              </a:xfrm>
              <a:prstGeom prst="rect">
                <a:avLst/>
              </a:prstGeom>
              <a:noFill/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PPT</a:t>
                </a:r>
              </a:p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365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131301C0-6C21-41F7-A032-49FA25DFD7FB}"/>
                  </a:ext>
                </a:extLst>
              </p:cNvPr>
              <p:cNvSpPr txBox="1"/>
              <p:nvPr/>
            </p:nvSpPr>
            <p:spPr>
              <a:xfrm>
                <a:off x="10352672" y="6100903"/>
                <a:ext cx="16257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The 6th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BF403367-1F26-4A20-B65F-2E58A78B3D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582" y="434328"/>
                <a:ext cx="1504001" cy="0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5057655D-5CF8-478C-B557-DE6CE8051A16}"/>
                  </a:ext>
                </a:extLst>
              </p:cNvPr>
              <p:cNvSpPr txBox="1"/>
              <p:nvPr/>
            </p:nvSpPr>
            <p:spPr>
              <a:xfrm>
                <a:off x="342582" y="434328"/>
                <a:ext cx="16385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Adobebaba</a:t>
                </a:r>
                <a:endParaRPr lang="zh-CN" altLang="en-US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D7399C06-8674-44BD-9F33-12469401D26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2582" y="6562568"/>
                <a:ext cx="1638590" cy="4776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707429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48404340"/>
                  </p:ext>
                </p:extLst>
              </p:nvPr>
            </p:nvGraphicFramePr>
            <p:xfrm>
              <a:off x="1276415" y="2618990"/>
              <a:ext cx="1619998" cy="162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19998" cy="1620000"/>
                    </a:xfrm>
                    <a:prstGeom prst="rect">
                      <a:avLst/>
                    </a:prstGeom>
                  </am3d:spPr>
                  <am3d:camera>
                    <am3d:pos x="0" y="0" z="775393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33512" d="1000000"/>
                    <am3d:preTrans dx="82692306" dy="-23000043" dz="-3848527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43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415" y="2618990"/>
                <a:ext cx="1619998" cy="16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003096" y="2618996"/>
              <a:ext cx="1620000" cy="161999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1844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94359" d="1000000"/>
                    <am3d:preTrans dx="46646331" dy="-22993367" dz="-38282057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4484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3096" y="261899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729774" y="2618996"/>
              <a:ext cx="1620000" cy="161999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6847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1350" d="1000000"/>
                    <am3d:preTrans dx="7268203" dy="-23135777" dz="-3912685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439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29774" y="261899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456451" y="2619004"/>
              <a:ext cx="1620000" cy="1619991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620000" cy="1619991"/>
                    </a:xfrm>
                    <a:prstGeom prst="rect">
                      <a:avLst/>
                    </a:prstGeom>
                  </am3d:spPr>
                  <am3d:camera>
                    <am3d:pos x="0" y="0" z="793575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04171" d="1000000"/>
                    <am3d:preTrans dx="-31617433" dy="-22947010" dz="-35398455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38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56451" y="2619004"/>
                <a:ext cx="1620000" cy="161999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1923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oney-24-hours-service-by-telephone_44912">
            <a:extLst>
              <a:ext uri="{FF2B5EF4-FFF2-40B4-BE49-F238E27FC236}">
                <a16:creationId xmlns:a16="http://schemas.microsoft.com/office/drawing/2014/main" id="{08919088-9839-4539-A1D4-D11A2DBA862F}"/>
              </a:ext>
            </a:extLst>
          </p:cNvPr>
          <p:cNvSpPr>
            <a:spLocks noChangeAspect="1"/>
          </p:cNvSpPr>
          <p:nvPr/>
        </p:nvSpPr>
        <p:spPr bwMode="auto">
          <a:xfrm>
            <a:off x="5791158" y="3152193"/>
            <a:ext cx="609685" cy="553614"/>
          </a:xfrm>
          <a:custGeom>
            <a:avLst/>
            <a:gdLst>
              <a:gd name="T0" fmla="*/ 170 w 441"/>
              <a:gd name="T1" fmla="*/ 290 h 401"/>
              <a:gd name="T2" fmla="*/ 253 w 441"/>
              <a:gd name="T3" fmla="*/ 234 h 401"/>
              <a:gd name="T4" fmla="*/ 229 w 441"/>
              <a:gd name="T5" fmla="*/ 188 h 401"/>
              <a:gd name="T6" fmla="*/ 199 w 441"/>
              <a:gd name="T7" fmla="*/ 221 h 401"/>
              <a:gd name="T8" fmla="*/ 182 w 441"/>
              <a:gd name="T9" fmla="*/ 175 h 401"/>
              <a:gd name="T10" fmla="*/ 287 w 441"/>
              <a:gd name="T11" fmla="*/ 214 h 401"/>
              <a:gd name="T12" fmla="*/ 204 w 441"/>
              <a:gd name="T13" fmla="*/ 274 h 401"/>
              <a:gd name="T14" fmla="*/ 287 w 441"/>
              <a:gd name="T15" fmla="*/ 298 h 401"/>
              <a:gd name="T16" fmla="*/ 287 w 441"/>
              <a:gd name="T17" fmla="*/ 322 h 401"/>
              <a:gd name="T18" fmla="*/ 423 w 441"/>
              <a:gd name="T19" fmla="*/ 288 h 401"/>
              <a:gd name="T20" fmla="*/ 393 w 441"/>
              <a:gd name="T21" fmla="*/ 288 h 401"/>
              <a:gd name="T22" fmla="*/ 377 w 441"/>
              <a:gd name="T23" fmla="*/ 166 h 401"/>
              <a:gd name="T24" fmla="*/ 441 w 441"/>
              <a:gd name="T25" fmla="*/ 265 h 401"/>
              <a:gd name="T26" fmla="*/ 392 w 441"/>
              <a:gd name="T27" fmla="*/ 188 h 401"/>
              <a:gd name="T28" fmla="*/ 393 w 441"/>
              <a:gd name="T29" fmla="*/ 188 h 401"/>
              <a:gd name="T30" fmla="*/ 376 w 441"/>
              <a:gd name="T31" fmla="*/ 83 h 401"/>
              <a:gd name="T32" fmla="*/ 53 w 441"/>
              <a:gd name="T33" fmla="*/ 205 h 401"/>
              <a:gd name="T34" fmla="*/ 140 w 441"/>
              <a:gd name="T35" fmla="*/ 289 h 401"/>
              <a:gd name="T36" fmla="*/ 271 w 441"/>
              <a:gd name="T37" fmla="*/ 121 h 401"/>
              <a:gd name="T38" fmla="*/ 186 w 441"/>
              <a:gd name="T39" fmla="*/ 346 h 401"/>
              <a:gd name="T40" fmla="*/ 186 w 441"/>
              <a:gd name="T41" fmla="*/ 400 h 401"/>
              <a:gd name="T42" fmla="*/ 211 w 441"/>
              <a:gd name="T43" fmla="*/ 400 h 401"/>
              <a:gd name="T44" fmla="*/ 211 w 441"/>
              <a:gd name="T45" fmla="*/ 346 h 401"/>
              <a:gd name="T46" fmla="*/ 278 w 441"/>
              <a:gd name="T47" fmla="*/ 372 h 401"/>
              <a:gd name="T48" fmla="*/ 233 w 441"/>
              <a:gd name="T49" fmla="*/ 396 h 401"/>
              <a:gd name="T50" fmla="*/ 254 w 441"/>
              <a:gd name="T51" fmla="*/ 345 h 401"/>
              <a:gd name="T52" fmla="*/ 265 w 441"/>
              <a:gd name="T53" fmla="*/ 357 h 401"/>
              <a:gd name="T54" fmla="*/ 239 w 441"/>
              <a:gd name="T55" fmla="*/ 375 h 401"/>
              <a:gd name="T56" fmla="*/ 265 w 441"/>
              <a:gd name="T57" fmla="*/ 389 h 401"/>
              <a:gd name="T58" fmla="*/ 318 w 441"/>
              <a:gd name="T59" fmla="*/ 390 h 401"/>
              <a:gd name="T60" fmla="*/ 295 w 441"/>
              <a:gd name="T61" fmla="*/ 383 h 401"/>
              <a:gd name="T62" fmla="*/ 285 w 441"/>
              <a:gd name="T63" fmla="*/ 383 h 401"/>
              <a:gd name="T64" fmla="*/ 326 w 441"/>
              <a:gd name="T65" fmla="*/ 397 h 401"/>
              <a:gd name="T66" fmla="*/ 320 w 441"/>
              <a:gd name="T67" fmla="*/ 346 h 401"/>
              <a:gd name="T68" fmla="*/ 375 w 441"/>
              <a:gd name="T69" fmla="*/ 377 h 401"/>
              <a:gd name="T70" fmla="*/ 384 w 441"/>
              <a:gd name="T71" fmla="*/ 400 h 401"/>
              <a:gd name="T72" fmla="*/ 366 w 441"/>
              <a:gd name="T73" fmla="*/ 382 h 401"/>
              <a:gd name="T74" fmla="*/ 340 w 441"/>
              <a:gd name="T75" fmla="*/ 400 h 401"/>
              <a:gd name="T76" fmla="*/ 381 w 441"/>
              <a:gd name="T77" fmla="*/ 349 h 401"/>
              <a:gd name="T78" fmla="*/ 375 w 441"/>
              <a:gd name="T79" fmla="*/ 377 h 401"/>
              <a:gd name="T80" fmla="*/ 366 w 441"/>
              <a:gd name="T81" fmla="*/ 354 h 401"/>
              <a:gd name="T82" fmla="*/ 365 w 441"/>
              <a:gd name="T83" fmla="*/ 373 h 401"/>
              <a:gd name="T84" fmla="*/ 416 w 441"/>
              <a:gd name="T85" fmla="*/ 368 h 401"/>
              <a:gd name="T86" fmla="*/ 404 w 441"/>
              <a:gd name="T87" fmla="*/ 355 h 401"/>
              <a:gd name="T88" fmla="*/ 424 w 441"/>
              <a:gd name="T89" fmla="*/ 360 h 401"/>
              <a:gd name="T90" fmla="*/ 434 w 441"/>
              <a:gd name="T91" fmla="*/ 359 h 401"/>
              <a:gd name="T92" fmla="*/ 396 w 441"/>
              <a:gd name="T93" fmla="*/ 348 h 401"/>
              <a:gd name="T94" fmla="*/ 411 w 441"/>
              <a:gd name="T95" fmla="*/ 377 h 401"/>
              <a:gd name="T96" fmla="*/ 425 w 441"/>
              <a:gd name="T97" fmla="*/ 384 h 401"/>
              <a:gd name="T98" fmla="*/ 403 w 441"/>
              <a:gd name="T99" fmla="*/ 391 h 401"/>
              <a:gd name="T100" fmla="*/ 391 w 441"/>
              <a:gd name="T101" fmla="*/ 383 h 401"/>
              <a:gd name="T102" fmla="*/ 412 w 441"/>
              <a:gd name="T103" fmla="*/ 401 h 401"/>
              <a:gd name="T104" fmla="*/ 432 w 441"/>
              <a:gd name="T105" fmla="*/ 372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41" h="401">
                <a:moveTo>
                  <a:pt x="287" y="322"/>
                </a:moveTo>
                <a:lnTo>
                  <a:pt x="170" y="322"/>
                </a:lnTo>
                <a:lnTo>
                  <a:pt x="170" y="290"/>
                </a:lnTo>
                <a:cubicBezTo>
                  <a:pt x="170" y="273"/>
                  <a:pt x="173" y="262"/>
                  <a:pt x="178" y="257"/>
                </a:cubicBezTo>
                <a:cubicBezTo>
                  <a:pt x="184" y="252"/>
                  <a:pt x="198" y="247"/>
                  <a:pt x="221" y="243"/>
                </a:cubicBezTo>
                <a:cubicBezTo>
                  <a:pt x="239" y="240"/>
                  <a:pt x="250" y="237"/>
                  <a:pt x="253" y="234"/>
                </a:cubicBezTo>
                <a:cubicBezTo>
                  <a:pt x="257" y="231"/>
                  <a:pt x="258" y="224"/>
                  <a:pt x="258" y="213"/>
                </a:cubicBezTo>
                <a:cubicBezTo>
                  <a:pt x="258" y="202"/>
                  <a:pt x="257" y="195"/>
                  <a:pt x="253" y="192"/>
                </a:cubicBezTo>
                <a:cubicBezTo>
                  <a:pt x="250" y="190"/>
                  <a:pt x="242" y="188"/>
                  <a:pt x="229" y="188"/>
                </a:cubicBezTo>
                <a:cubicBezTo>
                  <a:pt x="216" y="188"/>
                  <a:pt x="208" y="190"/>
                  <a:pt x="204" y="193"/>
                </a:cubicBezTo>
                <a:cubicBezTo>
                  <a:pt x="201" y="195"/>
                  <a:pt x="199" y="203"/>
                  <a:pt x="199" y="214"/>
                </a:cubicBezTo>
                <a:lnTo>
                  <a:pt x="199" y="221"/>
                </a:lnTo>
                <a:lnTo>
                  <a:pt x="170" y="221"/>
                </a:lnTo>
                <a:lnTo>
                  <a:pt x="170" y="214"/>
                </a:lnTo>
                <a:cubicBezTo>
                  <a:pt x="170" y="194"/>
                  <a:pt x="174" y="181"/>
                  <a:pt x="182" y="175"/>
                </a:cubicBezTo>
                <a:cubicBezTo>
                  <a:pt x="190" y="168"/>
                  <a:pt x="206" y="164"/>
                  <a:pt x="229" y="164"/>
                </a:cubicBezTo>
                <a:cubicBezTo>
                  <a:pt x="252" y="164"/>
                  <a:pt x="267" y="168"/>
                  <a:pt x="275" y="175"/>
                </a:cubicBezTo>
                <a:cubicBezTo>
                  <a:pt x="283" y="182"/>
                  <a:pt x="287" y="195"/>
                  <a:pt x="287" y="214"/>
                </a:cubicBezTo>
                <a:cubicBezTo>
                  <a:pt x="287" y="232"/>
                  <a:pt x="284" y="244"/>
                  <a:pt x="278" y="250"/>
                </a:cubicBezTo>
                <a:cubicBezTo>
                  <a:pt x="272" y="256"/>
                  <a:pt x="258" y="261"/>
                  <a:pt x="236" y="265"/>
                </a:cubicBezTo>
                <a:cubicBezTo>
                  <a:pt x="217" y="269"/>
                  <a:pt x="207" y="272"/>
                  <a:pt x="204" y="274"/>
                </a:cubicBezTo>
                <a:cubicBezTo>
                  <a:pt x="201" y="276"/>
                  <a:pt x="199" y="283"/>
                  <a:pt x="199" y="294"/>
                </a:cubicBezTo>
                <a:lnTo>
                  <a:pt x="199" y="298"/>
                </a:lnTo>
                <a:lnTo>
                  <a:pt x="287" y="298"/>
                </a:lnTo>
                <a:lnTo>
                  <a:pt x="287" y="322"/>
                </a:lnTo>
                <a:lnTo>
                  <a:pt x="287" y="322"/>
                </a:lnTo>
                <a:lnTo>
                  <a:pt x="287" y="322"/>
                </a:lnTo>
                <a:close/>
                <a:moveTo>
                  <a:pt x="441" y="265"/>
                </a:moveTo>
                <a:lnTo>
                  <a:pt x="441" y="288"/>
                </a:lnTo>
                <a:lnTo>
                  <a:pt x="423" y="288"/>
                </a:lnTo>
                <a:lnTo>
                  <a:pt x="423" y="322"/>
                </a:lnTo>
                <a:lnTo>
                  <a:pt x="393" y="322"/>
                </a:lnTo>
                <a:lnTo>
                  <a:pt x="393" y="288"/>
                </a:lnTo>
                <a:lnTo>
                  <a:pt x="309" y="288"/>
                </a:lnTo>
                <a:lnTo>
                  <a:pt x="309" y="255"/>
                </a:lnTo>
                <a:lnTo>
                  <a:pt x="377" y="166"/>
                </a:lnTo>
                <a:lnTo>
                  <a:pt x="423" y="166"/>
                </a:lnTo>
                <a:lnTo>
                  <a:pt x="423" y="265"/>
                </a:lnTo>
                <a:lnTo>
                  <a:pt x="441" y="265"/>
                </a:lnTo>
                <a:lnTo>
                  <a:pt x="441" y="265"/>
                </a:lnTo>
                <a:close/>
                <a:moveTo>
                  <a:pt x="393" y="188"/>
                </a:moveTo>
                <a:lnTo>
                  <a:pt x="392" y="188"/>
                </a:lnTo>
                <a:lnTo>
                  <a:pt x="333" y="265"/>
                </a:lnTo>
                <a:lnTo>
                  <a:pt x="393" y="265"/>
                </a:lnTo>
                <a:lnTo>
                  <a:pt x="393" y="188"/>
                </a:lnTo>
                <a:close/>
                <a:moveTo>
                  <a:pt x="271" y="121"/>
                </a:moveTo>
                <a:cubicBezTo>
                  <a:pt x="278" y="128"/>
                  <a:pt x="280" y="141"/>
                  <a:pt x="289" y="140"/>
                </a:cubicBezTo>
                <a:cubicBezTo>
                  <a:pt x="311" y="138"/>
                  <a:pt x="370" y="105"/>
                  <a:pt x="376" y="83"/>
                </a:cubicBezTo>
                <a:cubicBezTo>
                  <a:pt x="381" y="68"/>
                  <a:pt x="353" y="42"/>
                  <a:pt x="344" y="32"/>
                </a:cubicBezTo>
                <a:cubicBezTo>
                  <a:pt x="311" y="0"/>
                  <a:pt x="249" y="9"/>
                  <a:pt x="205" y="53"/>
                </a:cubicBezTo>
                <a:lnTo>
                  <a:pt x="53" y="205"/>
                </a:lnTo>
                <a:cubicBezTo>
                  <a:pt x="9" y="249"/>
                  <a:pt x="0" y="311"/>
                  <a:pt x="33" y="344"/>
                </a:cubicBezTo>
                <a:cubicBezTo>
                  <a:pt x="42" y="353"/>
                  <a:pt x="68" y="380"/>
                  <a:pt x="83" y="376"/>
                </a:cubicBezTo>
                <a:cubicBezTo>
                  <a:pt x="106" y="370"/>
                  <a:pt x="138" y="311"/>
                  <a:pt x="140" y="289"/>
                </a:cubicBezTo>
                <a:cubicBezTo>
                  <a:pt x="142" y="280"/>
                  <a:pt x="128" y="278"/>
                  <a:pt x="121" y="271"/>
                </a:cubicBezTo>
                <a:cubicBezTo>
                  <a:pt x="98" y="248"/>
                  <a:pt x="113" y="195"/>
                  <a:pt x="154" y="154"/>
                </a:cubicBezTo>
                <a:cubicBezTo>
                  <a:pt x="195" y="113"/>
                  <a:pt x="248" y="98"/>
                  <a:pt x="271" y="121"/>
                </a:cubicBezTo>
                <a:close/>
                <a:moveTo>
                  <a:pt x="211" y="368"/>
                </a:moveTo>
                <a:lnTo>
                  <a:pt x="186" y="368"/>
                </a:lnTo>
                <a:lnTo>
                  <a:pt x="186" y="346"/>
                </a:lnTo>
                <a:lnTo>
                  <a:pt x="175" y="346"/>
                </a:lnTo>
                <a:lnTo>
                  <a:pt x="175" y="400"/>
                </a:lnTo>
                <a:lnTo>
                  <a:pt x="186" y="400"/>
                </a:lnTo>
                <a:lnTo>
                  <a:pt x="186" y="377"/>
                </a:lnTo>
                <a:lnTo>
                  <a:pt x="211" y="377"/>
                </a:lnTo>
                <a:lnTo>
                  <a:pt x="211" y="400"/>
                </a:lnTo>
                <a:lnTo>
                  <a:pt x="222" y="400"/>
                </a:lnTo>
                <a:lnTo>
                  <a:pt x="222" y="346"/>
                </a:lnTo>
                <a:lnTo>
                  <a:pt x="211" y="346"/>
                </a:lnTo>
                <a:lnTo>
                  <a:pt x="211" y="368"/>
                </a:lnTo>
                <a:close/>
                <a:moveTo>
                  <a:pt x="273" y="350"/>
                </a:moveTo>
                <a:cubicBezTo>
                  <a:pt x="276" y="353"/>
                  <a:pt x="278" y="361"/>
                  <a:pt x="278" y="372"/>
                </a:cubicBezTo>
                <a:cubicBezTo>
                  <a:pt x="278" y="385"/>
                  <a:pt x="276" y="393"/>
                  <a:pt x="273" y="396"/>
                </a:cubicBezTo>
                <a:cubicBezTo>
                  <a:pt x="271" y="399"/>
                  <a:pt x="264" y="401"/>
                  <a:pt x="252" y="401"/>
                </a:cubicBezTo>
                <a:cubicBezTo>
                  <a:pt x="242" y="401"/>
                  <a:pt x="236" y="399"/>
                  <a:pt x="233" y="396"/>
                </a:cubicBezTo>
                <a:cubicBezTo>
                  <a:pt x="230" y="393"/>
                  <a:pt x="229" y="386"/>
                  <a:pt x="229" y="375"/>
                </a:cubicBezTo>
                <a:cubicBezTo>
                  <a:pt x="229" y="362"/>
                  <a:pt x="230" y="353"/>
                  <a:pt x="233" y="350"/>
                </a:cubicBezTo>
                <a:cubicBezTo>
                  <a:pt x="236" y="347"/>
                  <a:pt x="243" y="345"/>
                  <a:pt x="254" y="345"/>
                </a:cubicBezTo>
                <a:cubicBezTo>
                  <a:pt x="264" y="345"/>
                  <a:pt x="271" y="347"/>
                  <a:pt x="273" y="350"/>
                </a:cubicBezTo>
                <a:close/>
                <a:moveTo>
                  <a:pt x="267" y="373"/>
                </a:moveTo>
                <a:cubicBezTo>
                  <a:pt x="267" y="364"/>
                  <a:pt x="267" y="358"/>
                  <a:pt x="265" y="357"/>
                </a:cubicBezTo>
                <a:cubicBezTo>
                  <a:pt x="264" y="355"/>
                  <a:pt x="260" y="354"/>
                  <a:pt x="253" y="354"/>
                </a:cubicBezTo>
                <a:cubicBezTo>
                  <a:pt x="246" y="354"/>
                  <a:pt x="242" y="355"/>
                  <a:pt x="241" y="357"/>
                </a:cubicBezTo>
                <a:cubicBezTo>
                  <a:pt x="240" y="359"/>
                  <a:pt x="239" y="365"/>
                  <a:pt x="239" y="375"/>
                </a:cubicBezTo>
                <a:cubicBezTo>
                  <a:pt x="239" y="383"/>
                  <a:pt x="240" y="388"/>
                  <a:pt x="241" y="390"/>
                </a:cubicBezTo>
                <a:cubicBezTo>
                  <a:pt x="243" y="391"/>
                  <a:pt x="247" y="392"/>
                  <a:pt x="254" y="392"/>
                </a:cubicBezTo>
                <a:cubicBezTo>
                  <a:pt x="260" y="392"/>
                  <a:pt x="264" y="391"/>
                  <a:pt x="265" y="389"/>
                </a:cubicBezTo>
                <a:cubicBezTo>
                  <a:pt x="267" y="388"/>
                  <a:pt x="267" y="382"/>
                  <a:pt x="267" y="373"/>
                </a:cubicBezTo>
                <a:close/>
                <a:moveTo>
                  <a:pt x="320" y="382"/>
                </a:moveTo>
                <a:cubicBezTo>
                  <a:pt x="320" y="387"/>
                  <a:pt x="319" y="389"/>
                  <a:pt x="318" y="390"/>
                </a:cubicBezTo>
                <a:cubicBezTo>
                  <a:pt x="317" y="391"/>
                  <a:pt x="313" y="392"/>
                  <a:pt x="308" y="392"/>
                </a:cubicBezTo>
                <a:cubicBezTo>
                  <a:pt x="302" y="392"/>
                  <a:pt x="299" y="392"/>
                  <a:pt x="297" y="390"/>
                </a:cubicBezTo>
                <a:cubicBezTo>
                  <a:pt x="296" y="389"/>
                  <a:pt x="295" y="387"/>
                  <a:pt x="295" y="383"/>
                </a:cubicBezTo>
                <a:lnTo>
                  <a:pt x="295" y="346"/>
                </a:lnTo>
                <a:lnTo>
                  <a:pt x="285" y="346"/>
                </a:lnTo>
                <a:lnTo>
                  <a:pt x="285" y="383"/>
                </a:lnTo>
                <a:cubicBezTo>
                  <a:pt x="285" y="390"/>
                  <a:pt x="286" y="395"/>
                  <a:pt x="289" y="397"/>
                </a:cubicBezTo>
                <a:cubicBezTo>
                  <a:pt x="292" y="400"/>
                  <a:pt x="299" y="401"/>
                  <a:pt x="308" y="401"/>
                </a:cubicBezTo>
                <a:cubicBezTo>
                  <a:pt x="317" y="401"/>
                  <a:pt x="323" y="400"/>
                  <a:pt x="326" y="397"/>
                </a:cubicBezTo>
                <a:cubicBezTo>
                  <a:pt x="329" y="395"/>
                  <a:pt x="330" y="390"/>
                  <a:pt x="330" y="382"/>
                </a:cubicBezTo>
                <a:lnTo>
                  <a:pt x="330" y="346"/>
                </a:lnTo>
                <a:lnTo>
                  <a:pt x="320" y="346"/>
                </a:lnTo>
                <a:lnTo>
                  <a:pt x="320" y="382"/>
                </a:lnTo>
                <a:lnTo>
                  <a:pt x="320" y="382"/>
                </a:lnTo>
                <a:close/>
                <a:moveTo>
                  <a:pt x="375" y="377"/>
                </a:moveTo>
                <a:lnTo>
                  <a:pt x="375" y="378"/>
                </a:lnTo>
                <a:cubicBezTo>
                  <a:pt x="381" y="378"/>
                  <a:pt x="384" y="382"/>
                  <a:pt x="384" y="388"/>
                </a:cubicBezTo>
                <a:lnTo>
                  <a:pt x="384" y="400"/>
                </a:lnTo>
                <a:lnTo>
                  <a:pt x="374" y="400"/>
                </a:lnTo>
                <a:lnTo>
                  <a:pt x="374" y="390"/>
                </a:lnTo>
                <a:cubicBezTo>
                  <a:pt x="374" y="385"/>
                  <a:pt x="371" y="382"/>
                  <a:pt x="366" y="382"/>
                </a:cubicBezTo>
                <a:lnTo>
                  <a:pt x="351" y="382"/>
                </a:lnTo>
                <a:lnTo>
                  <a:pt x="351" y="400"/>
                </a:lnTo>
                <a:lnTo>
                  <a:pt x="340" y="400"/>
                </a:lnTo>
                <a:lnTo>
                  <a:pt x="340" y="346"/>
                </a:lnTo>
                <a:lnTo>
                  <a:pt x="367" y="346"/>
                </a:lnTo>
                <a:cubicBezTo>
                  <a:pt x="374" y="346"/>
                  <a:pt x="379" y="347"/>
                  <a:pt x="381" y="349"/>
                </a:cubicBezTo>
                <a:cubicBezTo>
                  <a:pt x="384" y="351"/>
                  <a:pt x="385" y="356"/>
                  <a:pt x="385" y="362"/>
                </a:cubicBezTo>
                <a:cubicBezTo>
                  <a:pt x="385" y="367"/>
                  <a:pt x="384" y="371"/>
                  <a:pt x="383" y="373"/>
                </a:cubicBezTo>
                <a:cubicBezTo>
                  <a:pt x="382" y="375"/>
                  <a:pt x="379" y="377"/>
                  <a:pt x="375" y="377"/>
                </a:cubicBezTo>
                <a:close/>
                <a:moveTo>
                  <a:pt x="374" y="364"/>
                </a:moveTo>
                <a:cubicBezTo>
                  <a:pt x="374" y="360"/>
                  <a:pt x="374" y="357"/>
                  <a:pt x="373" y="356"/>
                </a:cubicBezTo>
                <a:cubicBezTo>
                  <a:pt x="372" y="355"/>
                  <a:pt x="370" y="354"/>
                  <a:pt x="366" y="354"/>
                </a:cubicBezTo>
                <a:lnTo>
                  <a:pt x="351" y="354"/>
                </a:lnTo>
                <a:lnTo>
                  <a:pt x="351" y="373"/>
                </a:lnTo>
                <a:lnTo>
                  <a:pt x="365" y="373"/>
                </a:lnTo>
                <a:cubicBezTo>
                  <a:pt x="369" y="373"/>
                  <a:pt x="371" y="373"/>
                  <a:pt x="373" y="371"/>
                </a:cubicBezTo>
                <a:cubicBezTo>
                  <a:pt x="374" y="370"/>
                  <a:pt x="374" y="367"/>
                  <a:pt x="374" y="364"/>
                </a:cubicBezTo>
                <a:close/>
                <a:moveTo>
                  <a:pt x="416" y="368"/>
                </a:moveTo>
                <a:cubicBezTo>
                  <a:pt x="409" y="368"/>
                  <a:pt x="405" y="368"/>
                  <a:pt x="404" y="367"/>
                </a:cubicBezTo>
                <a:cubicBezTo>
                  <a:pt x="402" y="366"/>
                  <a:pt x="402" y="364"/>
                  <a:pt x="402" y="361"/>
                </a:cubicBezTo>
                <a:cubicBezTo>
                  <a:pt x="402" y="358"/>
                  <a:pt x="402" y="356"/>
                  <a:pt x="404" y="355"/>
                </a:cubicBezTo>
                <a:cubicBezTo>
                  <a:pt x="405" y="354"/>
                  <a:pt x="409" y="353"/>
                  <a:pt x="414" y="353"/>
                </a:cubicBezTo>
                <a:cubicBezTo>
                  <a:pt x="418" y="353"/>
                  <a:pt x="421" y="354"/>
                  <a:pt x="422" y="355"/>
                </a:cubicBezTo>
                <a:cubicBezTo>
                  <a:pt x="423" y="355"/>
                  <a:pt x="423" y="357"/>
                  <a:pt x="424" y="360"/>
                </a:cubicBezTo>
                <a:cubicBezTo>
                  <a:pt x="424" y="361"/>
                  <a:pt x="424" y="361"/>
                  <a:pt x="424" y="362"/>
                </a:cubicBezTo>
                <a:lnTo>
                  <a:pt x="434" y="362"/>
                </a:lnTo>
                <a:lnTo>
                  <a:pt x="434" y="359"/>
                </a:lnTo>
                <a:cubicBezTo>
                  <a:pt x="434" y="354"/>
                  <a:pt x="433" y="350"/>
                  <a:pt x="430" y="348"/>
                </a:cubicBezTo>
                <a:cubicBezTo>
                  <a:pt x="427" y="346"/>
                  <a:pt x="421" y="345"/>
                  <a:pt x="413" y="345"/>
                </a:cubicBezTo>
                <a:cubicBezTo>
                  <a:pt x="404" y="345"/>
                  <a:pt x="398" y="346"/>
                  <a:pt x="396" y="348"/>
                </a:cubicBezTo>
                <a:cubicBezTo>
                  <a:pt x="393" y="350"/>
                  <a:pt x="391" y="355"/>
                  <a:pt x="391" y="361"/>
                </a:cubicBezTo>
                <a:cubicBezTo>
                  <a:pt x="391" y="367"/>
                  <a:pt x="392" y="371"/>
                  <a:pt x="395" y="373"/>
                </a:cubicBezTo>
                <a:cubicBezTo>
                  <a:pt x="397" y="375"/>
                  <a:pt x="403" y="376"/>
                  <a:pt x="411" y="377"/>
                </a:cubicBezTo>
                <a:lnTo>
                  <a:pt x="417" y="377"/>
                </a:lnTo>
                <a:cubicBezTo>
                  <a:pt x="420" y="378"/>
                  <a:pt x="423" y="378"/>
                  <a:pt x="424" y="379"/>
                </a:cubicBezTo>
                <a:cubicBezTo>
                  <a:pt x="425" y="380"/>
                  <a:pt x="425" y="382"/>
                  <a:pt x="425" y="384"/>
                </a:cubicBezTo>
                <a:cubicBezTo>
                  <a:pt x="425" y="388"/>
                  <a:pt x="424" y="390"/>
                  <a:pt x="423" y="391"/>
                </a:cubicBezTo>
                <a:cubicBezTo>
                  <a:pt x="422" y="392"/>
                  <a:pt x="419" y="393"/>
                  <a:pt x="414" y="393"/>
                </a:cubicBezTo>
                <a:cubicBezTo>
                  <a:pt x="408" y="393"/>
                  <a:pt x="404" y="392"/>
                  <a:pt x="403" y="391"/>
                </a:cubicBezTo>
                <a:cubicBezTo>
                  <a:pt x="402" y="390"/>
                  <a:pt x="401" y="388"/>
                  <a:pt x="401" y="384"/>
                </a:cubicBezTo>
                <a:lnTo>
                  <a:pt x="401" y="383"/>
                </a:lnTo>
                <a:lnTo>
                  <a:pt x="391" y="383"/>
                </a:lnTo>
                <a:lnTo>
                  <a:pt x="391" y="385"/>
                </a:lnTo>
                <a:cubicBezTo>
                  <a:pt x="391" y="391"/>
                  <a:pt x="392" y="396"/>
                  <a:pt x="395" y="398"/>
                </a:cubicBezTo>
                <a:cubicBezTo>
                  <a:pt x="398" y="400"/>
                  <a:pt x="404" y="401"/>
                  <a:pt x="412" y="401"/>
                </a:cubicBezTo>
                <a:cubicBezTo>
                  <a:pt x="422" y="401"/>
                  <a:pt x="428" y="400"/>
                  <a:pt x="431" y="398"/>
                </a:cubicBezTo>
                <a:cubicBezTo>
                  <a:pt x="434" y="396"/>
                  <a:pt x="435" y="391"/>
                  <a:pt x="435" y="384"/>
                </a:cubicBezTo>
                <a:cubicBezTo>
                  <a:pt x="435" y="378"/>
                  <a:pt x="434" y="374"/>
                  <a:pt x="432" y="372"/>
                </a:cubicBezTo>
                <a:cubicBezTo>
                  <a:pt x="429" y="370"/>
                  <a:pt x="424" y="369"/>
                  <a:pt x="416" y="3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presentation_161278">
            <a:extLst>
              <a:ext uri="{FF2B5EF4-FFF2-40B4-BE49-F238E27FC236}">
                <a16:creationId xmlns:a16="http://schemas.microsoft.com/office/drawing/2014/main" id="{EBD76D3B-4380-44E8-B349-5F8BB587BED1}"/>
              </a:ext>
            </a:extLst>
          </p:cNvPr>
          <p:cNvSpPr>
            <a:spLocks noChangeAspect="1"/>
          </p:cNvSpPr>
          <p:nvPr/>
        </p:nvSpPr>
        <p:spPr bwMode="auto">
          <a:xfrm>
            <a:off x="7769248" y="1995651"/>
            <a:ext cx="609685" cy="608691"/>
          </a:xfrm>
          <a:custGeom>
            <a:avLst/>
            <a:gdLst>
              <a:gd name="connsiteX0" fmla="*/ 495878 w 606580"/>
              <a:gd name="connsiteY0" fmla="*/ 503837 h 605592"/>
              <a:gd name="connsiteX1" fmla="*/ 589770 w 606580"/>
              <a:gd name="connsiteY1" fmla="*/ 503837 h 605592"/>
              <a:gd name="connsiteX2" fmla="*/ 606580 w 606580"/>
              <a:gd name="connsiteY2" fmla="*/ 520611 h 605592"/>
              <a:gd name="connsiteX3" fmla="*/ 606580 w 606580"/>
              <a:gd name="connsiteY3" fmla="*/ 605592 h 605592"/>
              <a:gd name="connsiteX4" fmla="*/ 479068 w 606580"/>
              <a:gd name="connsiteY4" fmla="*/ 605592 h 605592"/>
              <a:gd name="connsiteX5" fmla="*/ 479068 w 606580"/>
              <a:gd name="connsiteY5" fmla="*/ 520611 h 605592"/>
              <a:gd name="connsiteX6" fmla="*/ 495878 w 606580"/>
              <a:gd name="connsiteY6" fmla="*/ 503837 h 605592"/>
              <a:gd name="connsiteX7" fmla="*/ 336112 w 606580"/>
              <a:gd name="connsiteY7" fmla="*/ 503837 h 605592"/>
              <a:gd name="connsiteX8" fmla="*/ 429975 w 606580"/>
              <a:gd name="connsiteY8" fmla="*/ 503837 h 605592"/>
              <a:gd name="connsiteX9" fmla="*/ 447243 w 606580"/>
              <a:gd name="connsiteY9" fmla="*/ 520611 h 605592"/>
              <a:gd name="connsiteX10" fmla="*/ 447243 w 606580"/>
              <a:gd name="connsiteY10" fmla="*/ 605592 h 605592"/>
              <a:gd name="connsiteX11" fmla="*/ 319308 w 606580"/>
              <a:gd name="connsiteY11" fmla="*/ 605592 h 605592"/>
              <a:gd name="connsiteX12" fmla="*/ 319308 w 606580"/>
              <a:gd name="connsiteY12" fmla="*/ 520611 h 605592"/>
              <a:gd name="connsiteX13" fmla="*/ 336112 w 606580"/>
              <a:gd name="connsiteY13" fmla="*/ 503837 h 605592"/>
              <a:gd name="connsiteX14" fmla="*/ 176776 w 606580"/>
              <a:gd name="connsiteY14" fmla="*/ 503837 h 605592"/>
              <a:gd name="connsiteX15" fmla="*/ 270639 w 606580"/>
              <a:gd name="connsiteY15" fmla="*/ 503837 h 605592"/>
              <a:gd name="connsiteX16" fmla="*/ 287907 w 606580"/>
              <a:gd name="connsiteY16" fmla="*/ 520611 h 605592"/>
              <a:gd name="connsiteX17" fmla="*/ 287907 w 606580"/>
              <a:gd name="connsiteY17" fmla="*/ 605592 h 605592"/>
              <a:gd name="connsiteX18" fmla="*/ 159972 w 606580"/>
              <a:gd name="connsiteY18" fmla="*/ 605592 h 605592"/>
              <a:gd name="connsiteX19" fmla="*/ 159972 w 606580"/>
              <a:gd name="connsiteY19" fmla="*/ 520611 h 605592"/>
              <a:gd name="connsiteX20" fmla="*/ 176776 w 606580"/>
              <a:gd name="connsiteY20" fmla="*/ 503837 h 605592"/>
              <a:gd name="connsiteX21" fmla="*/ 16801 w 606580"/>
              <a:gd name="connsiteY21" fmla="*/ 503837 h 605592"/>
              <a:gd name="connsiteX22" fmla="*/ 111112 w 606580"/>
              <a:gd name="connsiteY22" fmla="*/ 503837 h 605592"/>
              <a:gd name="connsiteX23" fmla="*/ 128006 w 606580"/>
              <a:gd name="connsiteY23" fmla="*/ 520611 h 605592"/>
              <a:gd name="connsiteX24" fmla="*/ 128006 w 606580"/>
              <a:gd name="connsiteY24" fmla="*/ 605592 h 605592"/>
              <a:gd name="connsiteX25" fmla="*/ 0 w 606580"/>
              <a:gd name="connsiteY25" fmla="*/ 605592 h 605592"/>
              <a:gd name="connsiteX26" fmla="*/ 0 w 606580"/>
              <a:gd name="connsiteY26" fmla="*/ 520611 h 605592"/>
              <a:gd name="connsiteX27" fmla="*/ 16801 w 606580"/>
              <a:gd name="connsiteY27" fmla="*/ 503837 h 605592"/>
              <a:gd name="connsiteX28" fmla="*/ 542577 w 606580"/>
              <a:gd name="connsiteY28" fmla="*/ 393120 h 605592"/>
              <a:gd name="connsiteX29" fmla="*/ 580541 w 606580"/>
              <a:gd name="connsiteY29" fmla="*/ 431084 h 605592"/>
              <a:gd name="connsiteX30" fmla="*/ 542577 w 606580"/>
              <a:gd name="connsiteY30" fmla="*/ 469048 h 605592"/>
              <a:gd name="connsiteX31" fmla="*/ 504613 w 606580"/>
              <a:gd name="connsiteY31" fmla="*/ 431084 h 605592"/>
              <a:gd name="connsiteX32" fmla="*/ 542577 w 606580"/>
              <a:gd name="connsiteY32" fmla="*/ 393120 h 605592"/>
              <a:gd name="connsiteX33" fmla="*/ 383276 w 606580"/>
              <a:gd name="connsiteY33" fmla="*/ 393120 h 605592"/>
              <a:gd name="connsiteX34" fmla="*/ 421276 w 606580"/>
              <a:gd name="connsiteY34" fmla="*/ 431084 h 605592"/>
              <a:gd name="connsiteX35" fmla="*/ 383276 w 606580"/>
              <a:gd name="connsiteY35" fmla="*/ 469048 h 605592"/>
              <a:gd name="connsiteX36" fmla="*/ 345276 w 606580"/>
              <a:gd name="connsiteY36" fmla="*/ 431084 h 605592"/>
              <a:gd name="connsiteX37" fmla="*/ 383276 w 606580"/>
              <a:gd name="connsiteY37" fmla="*/ 393120 h 605592"/>
              <a:gd name="connsiteX38" fmla="*/ 223340 w 606580"/>
              <a:gd name="connsiteY38" fmla="*/ 393120 h 605592"/>
              <a:gd name="connsiteX39" fmla="*/ 261375 w 606580"/>
              <a:gd name="connsiteY39" fmla="*/ 431084 h 605592"/>
              <a:gd name="connsiteX40" fmla="*/ 223340 w 606580"/>
              <a:gd name="connsiteY40" fmla="*/ 469048 h 605592"/>
              <a:gd name="connsiteX41" fmla="*/ 185305 w 606580"/>
              <a:gd name="connsiteY41" fmla="*/ 431084 h 605592"/>
              <a:gd name="connsiteX42" fmla="*/ 223340 w 606580"/>
              <a:gd name="connsiteY42" fmla="*/ 393120 h 605592"/>
              <a:gd name="connsiteX43" fmla="*/ 64003 w 606580"/>
              <a:gd name="connsiteY43" fmla="*/ 393120 h 605592"/>
              <a:gd name="connsiteX44" fmla="*/ 102038 w 606580"/>
              <a:gd name="connsiteY44" fmla="*/ 431084 h 605592"/>
              <a:gd name="connsiteX45" fmla="*/ 64003 w 606580"/>
              <a:gd name="connsiteY45" fmla="*/ 469048 h 605592"/>
              <a:gd name="connsiteX46" fmla="*/ 25968 w 606580"/>
              <a:gd name="connsiteY46" fmla="*/ 431084 h 605592"/>
              <a:gd name="connsiteX47" fmla="*/ 64003 w 606580"/>
              <a:gd name="connsiteY47" fmla="*/ 393120 h 605592"/>
              <a:gd name="connsiteX48" fmla="*/ 454971 w 606580"/>
              <a:gd name="connsiteY48" fmla="*/ 198500 h 605592"/>
              <a:gd name="connsiteX49" fmla="*/ 606580 w 606580"/>
              <a:gd name="connsiteY49" fmla="*/ 349933 h 605592"/>
              <a:gd name="connsiteX50" fmla="*/ 303361 w 606580"/>
              <a:gd name="connsiteY50" fmla="*/ 349933 h 605592"/>
              <a:gd name="connsiteX51" fmla="*/ 454971 w 606580"/>
              <a:gd name="connsiteY51" fmla="*/ 198500 h 605592"/>
              <a:gd name="connsiteX52" fmla="*/ 214636 w 606580"/>
              <a:gd name="connsiteY52" fmla="*/ 68682 h 605592"/>
              <a:gd name="connsiteX53" fmla="*/ 202103 w 606580"/>
              <a:gd name="connsiteY53" fmla="*/ 81195 h 605592"/>
              <a:gd name="connsiteX54" fmla="*/ 214636 w 606580"/>
              <a:gd name="connsiteY54" fmla="*/ 93708 h 605592"/>
              <a:gd name="connsiteX55" fmla="*/ 220949 w 606580"/>
              <a:gd name="connsiteY55" fmla="*/ 93708 h 605592"/>
              <a:gd name="connsiteX56" fmla="*/ 233482 w 606580"/>
              <a:gd name="connsiteY56" fmla="*/ 81195 h 605592"/>
              <a:gd name="connsiteX57" fmla="*/ 220949 w 606580"/>
              <a:gd name="connsiteY57" fmla="*/ 68682 h 605592"/>
              <a:gd name="connsiteX58" fmla="*/ 136190 w 606580"/>
              <a:gd name="connsiteY58" fmla="*/ 68219 h 605592"/>
              <a:gd name="connsiteX59" fmla="*/ 123657 w 606580"/>
              <a:gd name="connsiteY59" fmla="*/ 80732 h 605592"/>
              <a:gd name="connsiteX60" fmla="*/ 136190 w 606580"/>
              <a:gd name="connsiteY60" fmla="*/ 93152 h 605592"/>
              <a:gd name="connsiteX61" fmla="*/ 142503 w 606580"/>
              <a:gd name="connsiteY61" fmla="*/ 93152 h 605592"/>
              <a:gd name="connsiteX62" fmla="*/ 154943 w 606580"/>
              <a:gd name="connsiteY62" fmla="*/ 80732 h 605592"/>
              <a:gd name="connsiteX63" fmla="*/ 142503 w 606580"/>
              <a:gd name="connsiteY63" fmla="*/ 68219 h 605592"/>
              <a:gd name="connsiteX64" fmla="*/ 58208 w 606580"/>
              <a:gd name="connsiteY64" fmla="*/ 68219 h 605592"/>
              <a:gd name="connsiteX65" fmla="*/ 45675 w 606580"/>
              <a:gd name="connsiteY65" fmla="*/ 80732 h 605592"/>
              <a:gd name="connsiteX66" fmla="*/ 58208 w 606580"/>
              <a:gd name="connsiteY66" fmla="*/ 93152 h 605592"/>
              <a:gd name="connsiteX67" fmla="*/ 64521 w 606580"/>
              <a:gd name="connsiteY67" fmla="*/ 93152 h 605592"/>
              <a:gd name="connsiteX68" fmla="*/ 76961 w 606580"/>
              <a:gd name="connsiteY68" fmla="*/ 80732 h 605592"/>
              <a:gd name="connsiteX69" fmla="*/ 64521 w 606580"/>
              <a:gd name="connsiteY69" fmla="*/ 68219 h 605592"/>
              <a:gd name="connsiteX70" fmla="*/ 454935 w 606580"/>
              <a:gd name="connsiteY70" fmla="*/ 42339 h 605592"/>
              <a:gd name="connsiteX71" fmla="*/ 518444 w 606580"/>
              <a:gd name="connsiteY71" fmla="*/ 105742 h 605592"/>
              <a:gd name="connsiteX72" fmla="*/ 454935 w 606580"/>
              <a:gd name="connsiteY72" fmla="*/ 169145 h 605592"/>
              <a:gd name="connsiteX73" fmla="*/ 391426 w 606580"/>
              <a:gd name="connsiteY73" fmla="*/ 105742 h 605592"/>
              <a:gd name="connsiteX74" fmla="*/ 454935 w 606580"/>
              <a:gd name="connsiteY74" fmla="*/ 42339 h 605592"/>
              <a:gd name="connsiteX75" fmla="*/ 0 w 606580"/>
              <a:gd name="connsiteY75" fmla="*/ 0 h 605592"/>
              <a:gd name="connsiteX76" fmla="*/ 279157 w 606580"/>
              <a:gd name="connsiteY76" fmla="*/ 0 h 605592"/>
              <a:gd name="connsiteX77" fmla="*/ 279157 w 606580"/>
              <a:gd name="connsiteY77" fmla="*/ 161927 h 605592"/>
              <a:gd name="connsiteX78" fmla="*/ 240630 w 606580"/>
              <a:gd name="connsiteY78" fmla="*/ 161927 h 605592"/>
              <a:gd name="connsiteX79" fmla="*/ 240630 w 606580"/>
              <a:gd name="connsiteY79" fmla="*/ 222916 h 605592"/>
              <a:gd name="connsiteX80" fmla="*/ 176667 w 606580"/>
              <a:gd name="connsiteY80" fmla="*/ 162020 h 605592"/>
              <a:gd name="connsiteX81" fmla="*/ 0 w 606580"/>
              <a:gd name="connsiteY81" fmla="*/ 16202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606580" h="605592">
                <a:moveTo>
                  <a:pt x="495878" y="503837"/>
                </a:moveTo>
                <a:lnTo>
                  <a:pt x="589770" y="503837"/>
                </a:lnTo>
                <a:cubicBezTo>
                  <a:pt x="598965" y="503837"/>
                  <a:pt x="606580" y="511436"/>
                  <a:pt x="606580" y="520611"/>
                </a:cubicBezTo>
                <a:lnTo>
                  <a:pt x="606580" y="605592"/>
                </a:lnTo>
                <a:lnTo>
                  <a:pt x="479068" y="605592"/>
                </a:lnTo>
                <a:lnTo>
                  <a:pt x="479068" y="520611"/>
                </a:lnTo>
                <a:cubicBezTo>
                  <a:pt x="479068" y="511436"/>
                  <a:pt x="486219" y="503837"/>
                  <a:pt x="495878" y="503837"/>
                </a:cubicBezTo>
                <a:close/>
                <a:moveTo>
                  <a:pt x="336112" y="503837"/>
                </a:moveTo>
                <a:lnTo>
                  <a:pt x="429975" y="503837"/>
                </a:lnTo>
                <a:cubicBezTo>
                  <a:pt x="439630" y="503837"/>
                  <a:pt x="447243" y="511436"/>
                  <a:pt x="447243" y="520611"/>
                </a:cubicBezTo>
                <a:lnTo>
                  <a:pt x="447243" y="605592"/>
                </a:lnTo>
                <a:lnTo>
                  <a:pt x="319308" y="605592"/>
                </a:lnTo>
                <a:lnTo>
                  <a:pt x="319308" y="520611"/>
                </a:lnTo>
                <a:cubicBezTo>
                  <a:pt x="319308" y="511436"/>
                  <a:pt x="326457" y="503837"/>
                  <a:pt x="336112" y="503837"/>
                </a:cubicBezTo>
                <a:close/>
                <a:moveTo>
                  <a:pt x="176776" y="503837"/>
                </a:moveTo>
                <a:lnTo>
                  <a:pt x="270639" y="503837"/>
                </a:lnTo>
                <a:cubicBezTo>
                  <a:pt x="280108" y="503837"/>
                  <a:pt x="287443" y="511436"/>
                  <a:pt x="287907" y="520611"/>
                </a:cubicBezTo>
                <a:lnTo>
                  <a:pt x="287907" y="605592"/>
                </a:lnTo>
                <a:lnTo>
                  <a:pt x="159972" y="605592"/>
                </a:lnTo>
                <a:lnTo>
                  <a:pt x="159972" y="520611"/>
                </a:lnTo>
                <a:cubicBezTo>
                  <a:pt x="159972" y="511436"/>
                  <a:pt x="167121" y="503837"/>
                  <a:pt x="176776" y="503837"/>
                </a:cubicBezTo>
                <a:close/>
                <a:moveTo>
                  <a:pt x="16801" y="503837"/>
                </a:moveTo>
                <a:lnTo>
                  <a:pt x="111112" y="503837"/>
                </a:lnTo>
                <a:cubicBezTo>
                  <a:pt x="120302" y="503837"/>
                  <a:pt x="128006" y="511436"/>
                  <a:pt x="128006" y="520611"/>
                </a:cubicBezTo>
                <a:lnTo>
                  <a:pt x="128006" y="605592"/>
                </a:lnTo>
                <a:lnTo>
                  <a:pt x="0" y="605592"/>
                </a:lnTo>
                <a:lnTo>
                  <a:pt x="0" y="520611"/>
                </a:lnTo>
                <a:cubicBezTo>
                  <a:pt x="0" y="511436"/>
                  <a:pt x="7148" y="503837"/>
                  <a:pt x="16801" y="503837"/>
                </a:cubicBezTo>
                <a:close/>
                <a:moveTo>
                  <a:pt x="542577" y="393120"/>
                </a:moveTo>
                <a:cubicBezTo>
                  <a:pt x="563544" y="393120"/>
                  <a:pt x="580541" y="410117"/>
                  <a:pt x="580541" y="431084"/>
                </a:cubicBezTo>
                <a:cubicBezTo>
                  <a:pt x="580541" y="452051"/>
                  <a:pt x="563544" y="469048"/>
                  <a:pt x="542577" y="469048"/>
                </a:cubicBezTo>
                <a:cubicBezTo>
                  <a:pt x="521610" y="469048"/>
                  <a:pt x="504613" y="452051"/>
                  <a:pt x="504613" y="431084"/>
                </a:cubicBezTo>
                <a:cubicBezTo>
                  <a:pt x="504613" y="410117"/>
                  <a:pt x="521610" y="393120"/>
                  <a:pt x="542577" y="393120"/>
                </a:cubicBezTo>
                <a:close/>
                <a:moveTo>
                  <a:pt x="383276" y="393120"/>
                </a:moveTo>
                <a:cubicBezTo>
                  <a:pt x="404263" y="393120"/>
                  <a:pt x="421276" y="410117"/>
                  <a:pt x="421276" y="431084"/>
                </a:cubicBezTo>
                <a:cubicBezTo>
                  <a:pt x="421276" y="452051"/>
                  <a:pt x="404263" y="469048"/>
                  <a:pt x="383276" y="469048"/>
                </a:cubicBezTo>
                <a:cubicBezTo>
                  <a:pt x="362289" y="469048"/>
                  <a:pt x="345276" y="452051"/>
                  <a:pt x="345276" y="431084"/>
                </a:cubicBezTo>
                <a:cubicBezTo>
                  <a:pt x="345276" y="410117"/>
                  <a:pt x="362289" y="393120"/>
                  <a:pt x="383276" y="393120"/>
                </a:cubicBezTo>
                <a:close/>
                <a:moveTo>
                  <a:pt x="223340" y="393120"/>
                </a:moveTo>
                <a:cubicBezTo>
                  <a:pt x="244346" y="393120"/>
                  <a:pt x="261375" y="410117"/>
                  <a:pt x="261375" y="431084"/>
                </a:cubicBezTo>
                <a:cubicBezTo>
                  <a:pt x="261375" y="452051"/>
                  <a:pt x="244346" y="469048"/>
                  <a:pt x="223340" y="469048"/>
                </a:cubicBezTo>
                <a:cubicBezTo>
                  <a:pt x="202334" y="469048"/>
                  <a:pt x="185305" y="452051"/>
                  <a:pt x="185305" y="431084"/>
                </a:cubicBezTo>
                <a:cubicBezTo>
                  <a:pt x="185305" y="410117"/>
                  <a:pt x="202334" y="393120"/>
                  <a:pt x="223340" y="393120"/>
                </a:cubicBezTo>
                <a:close/>
                <a:moveTo>
                  <a:pt x="64003" y="393120"/>
                </a:moveTo>
                <a:cubicBezTo>
                  <a:pt x="85009" y="393120"/>
                  <a:pt x="102038" y="410117"/>
                  <a:pt x="102038" y="431084"/>
                </a:cubicBezTo>
                <a:cubicBezTo>
                  <a:pt x="102038" y="452051"/>
                  <a:pt x="85009" y="469048"/>
                  <a:pt x="64003" y="469048"/>
                </a:cubicBezTo>
                <a:cubicBezTo>
                  <a:pt x="42997" y="469048"/>
                  <a:pt x="25968" y="452051"/>
                  <a:pt x="25968" y="431084"/>
                </a:cubicBezTo>
                <a:cubicBezTo>
                  <a:pt x="25968" y="410117"/>
                  <a:pt x="42997" y="393120"/>
                  <a:pt x="64003" y="393120"/>
                </a:cubicBezTo>
                <a:close/>
                <a:moveTo>
                  <a:pt x="454971" y="198500"/>
                </a:moveTo>
                <a:cubicBezTo>
                  <a:pt x="538806" y="198500"/>
                  <a:pt x="606580" y="266246"/>
                  <a:pt x="606580" y="349933"/>
                </a:cubicBezTo>
                <a:lnTo>
                  <a:pt x="303361" y="349933"/>
                </a:lnTo>
                <a:cubicBezTo>
                  <a:pt x="303361" y="266246"/>
                  <a:pt x="371135" y="198500"/>
                  <a:pt x="454971" y="198500"/>
                </a:cubicBezTo>
                <a:close/>
                <a:moveTo>
                  <a:pt x="214636" y="68682"/>
                </a:moveTo>
                <a:cubicBezTo>
                  <a:pt x="207952" y="68682"/>
                  <a:pt x="202103" y="74058"/>
                  <a:pt x="202103" y="81195"/>
                </a:cubicBezTo>
                <a:cubicBezTo>
                  <a:pt x="202103" y="88332"/>
                  <a:pt x="207952" y="93708"/>
                  <a:pt x="214636" y="93708"/>
                </a:cubicBezTo>
                <a:lnTo>
                  <a:pt x="220949" y="93708"/>
                </a:lnTo>
                <a:cubicBezTo>
                  <a:pt x="228097" y="93708"/>
                  <a:pt x="233482" y="88332"/>
                  <a:pt x="233482" y="81195"/>
                </a:cubicBezTo>
                <a:cubicBezTo>
                  <a:pt x="233482" y="74058"/>
                  <a:pt x="227633" y="68682"/>
                  <a:pt x="220949" y="68682"/>
                </a:cubicBezTo>
                <a:close/>
                <a:moveTo>
                  <a:pt x="136190" y="68219"/>
                </a:moveTo>
                <a:cubicBezTo>
                  <a:pt x="128949" y="68219"/>
                  <a:pt x="123657" y="73502"/>
                  <a:pt x="123657" y="80732"/>
                </a:cubicBezTo>
                <a:cubicBezTo>
                  <a:pt x="123657" y="87869"/>
                  <a:pt x="129506" y="93152"/>
                  <a:pt x="136190" y="93152"/>
                </a:cubicBezTo>
                <a:lnTo>
                  <a:pt x="142503" y="93152"/>
                </a:lnTo>
                <a:cubicBezTo>
                  <a:pt x="149280" y="93152"/>
                  <a:pt x="154943" y="87961"/>
                  <a:pt x="154943" y="80732"/>
                </a:cubicBezTo>
                <a:cubicBezTo>
                  <a:pt x="154943" y="73502"/>
                  <a:pt x="149187" y="68219"/>
                  <a:pt x="142503" y="68219"/>
                </a:cubicBezTo>
                <a:close/>
                <a:moveTo>
                  <a:pt x="58208" y="68219"/>
                </a:moveTo>
                <a:cubicBezTo>
                  <a:pt x="50967" y="68219"/>
                  <a:pt x="45675" y="73502"/>
                  <a:pt x="45675" y="80732"/>
                </a:cubicBezTo>
                <a:cubicBezTo>
                  <a:pt x="45675" y="87869"/>
                  <a:pt x="51524" y="93152"/>
                  <a:pt x="58208" y="93152"/>
                </a:cubicBezTo>
                <a:lnTo>
                  <a:pt x="64521" y="93152"/>
                </a:lnTo>
                <a:cubicBezTo>
                  <a:pt x="71298" y="93152"/>
                  <a:pt x="76961" y="87961"/>
                  <a:pt x="76961" y="80732"/>
                </a:cubicBezTo>
                <a:cubicBezTo>
                  <a:pt x="76961" y="73502"/>
                  <a:pt x="71205" y="68219"/>
                  <a:pt x="64521" y="68219"/>
                </a:cubicBezTo>
                <a:close/>
                <a:moveTo>
                  <a:pt x="454935" y="42339"/>
                </a:moveTo>
                <a:cubicBezTo>
                  <a:pt x="490010" y="42339"/>
                  <a:pt x="518444" y="70725"/>
                  <a:pt x="518444" y="105742"/>
                </a:cubicBezTo>
                <a:cubicBezTo>
                  <a:pt x="518444" y="140759"/>
                  <a:pt x="490010" y="169145"/>
                  <a:pt x="454935" y="169145"/>
                </a:cubicBezTo>
                <a:cubicBezTo>
                  <a:pt x="419860" y="169145"/>
                  <a:pt x="391426" y="140759"/>
                  <a:pt x="391426" y="105742"/>
                </a:cubicBezTo>
                <a:cubicBezTo>
                  <a:pt x="391426" y="70725"/>
                  <a:pt x="419860" y="42339"/>
                  <a:pt x="454935" y="42339"/>
                </a:cubicBezTo>
                <a:close/>
                <a:moveTo>
                  <a:pt x="0" y="0"/>
                </a:moveTo>
                <a:lnTo>
                  <a:pt x="279157" y="0"/>
                </a:lnTo>
                <a:lnTo>
                  <a:pt x="279157" y="161927"/>
                </a:lnTo>
                <a:lnTo>
                  <a:pt x="240630" y="161927"/>
                </a:lnTo>
                <a:lnTo>
                  <a:pt x="240630" y="222916"/>
                </a:lnTo>
                <a:lnTo>
                  <a:pt x="176667" y="162020"/>
                </a:lnTo>
                <a:lnTo>
                  <a:pt x="0" y="1620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ettings_320253">
            <a:extLst>
              <a:ext uri="{FF2B5EF4-FFF2-40B4-BE49-F238E27FC236}">
                <a16:creationId xmlns:a16="http://schemas.microsoft.com/office/drawing/2014/main" id="{86FC10EF-B940-4D45-85EB-B8C9D446B2D9}"/>
              </a:ext>
            </a:extLst>
          </p:cNvPr>
          <p:cNvSpPr>
            <a:spLocks noChangeAspect="1"/>
          </p:cNvSpPr>
          <p:nvPr/>
        </p:nvSpPr>
        <p:spPr bwMode="auto">
          <a:xfrm>
            <a:off x="8711640" y="3329892"/>
            <a:ext cx="609685" cy="608764"/>
          </a:xfrm>
          <a:custGeom>
            <a:avLst/>
            <a:gdLst>
              <a:gd name="connsiteX0" fmla="*/ 303820 w 607639"/>
              <a:gd name="connsiteY0" fmla="*/ 278099 h 606722"/>
              <a:gd name="connsiteX1" fmla="*/ 329118 w 607639"/>
              <a:gd name="connsiteY1" fmla="*/ 303362 h 606722"/>
              <a:gd name="connsiteX2" fmla="*/ 303820 w 607639"/>
              <a:gd name="connsiteY2" fmla="*/ 328625 h 606722"/>
              <a:gd name="connsiteX3" fmla="*/ 278522 w 607639"/>
              <a:gd name="connsiteY3" fmla="*/ 303362 h 606722"/>
              <a:gd name="connsiteX4" fmla="*/ 303820 w 607639"/>
              <a:gd name="connsiteY4" fmla="*/ 278099 h 606722"/>
              <a:gd name="connsiteX5" fmla="*/ 303775 w 607639"/>
              <a:gd name="connsiteY5" fmla="*/ 252735 h 606722"/>
              <a:gd name="connsiteX6" fmla="*/ 253140 w 607639"/>
              <a:gd name="connsiteY6" fmla="*/ 303317 h 606722"/>
              <a:gd name="connsiteX7" fmla="*/ 303775 w 607639"/>
              <a:gd name="connsiteY7" fmla="*/ 353900 h 606722"/>
              <a:gd name="connsiteX8" fmla="*/ 354410 w 607639"/>
              <a:gd name="connsiteY8" fmla="*/ 303317 h 606722"/>
              <a:gd name="connsiteX9" fmla="*/ 303775 w 607639"/>
              <a:gd name="connsiteY9" fmla="*/ 252735 h 606722"/>
              <a:gd name="connsiteX10" fmla="*/ 303775 w 607639"/>
              <a:gd name="connsiteY10" fmla="*/ 202241 h 606722"/>
              <a:gd name="connsiteX11" fmla="*/ 405045 w 607639"/>
              <a:gd name="connsiteY11" fmla="*/ 303317 h 606722"/>
              <a:gd name="connsiteX12" fmla="*/ 303775 w 607639"/>
              <a:gd name="connsiteY12" fmla="*/ 404482 h 606722"/>
              <a:gd name="connsiteX13" fmla="*/ 202593 w 607639"/>
              <a:gd name="connsiteY13" fmla="*/ 303317 h 606722"/>
              <a:gd name="connsiteX14" fmla="*/ 303775 w 607639"/>
              <a:gd name="connsiteY14" fmla="*/ 202241 h 606722"/>
              <a:gd name="connsiteX15" fmla="*/ 303775 w 607639"/>
              <a:gd name="connsiteY15" fmla="*/ 151703 h 606722"/>
              <a:gd name="connsiteX16" fmla="*/ 151932 w 607639"/>
              <a:gd name="connsiteY16" fmla="*/ 303317 h 606722"/>
              <a:gd name="connsiteX17" fmla="*/ 303775 w 607639"/>
              <a:gd name="connsiteY17" fmla="*/ 455019 h 606722"/>
              <a:gd name="connsiteX18" fmla="*/ 455707 w 607639"/>
              <a:gd name="connsiteY18" fmla="*/ 303317 h 606722"/>
              <a:gd name="connsiteX19" fmla="*/ 303775 w 607639"/>
              <a:gd name="connsiteY19" fmla="*/ 151703 h 606722"/>
              <a:gd name="connsiteX20" fmla="*/ 253131 w 607639"/>
              <a:gd name="connsiteY20" fmla="*/ 0 h 606722"/>
              <a:gd name="connsiteX21" fmla="*/ 354419 w 607639"/>
              <a:gd name="connsiteY21" fmla="*/ 0 h 606722"/>
              <a:gd name="connsiteX22" fmla="*/ 379786 w 607639"/>
              <a:gd name="connsiteY22" fmla="*/ 25239 h 606722"/>
              <a:gd name="connsiteX23" fmla="*/ 379786 w 607639"/>
              <a:gd name="connsiteY23" fmla="*/ 62387 h 606722"/>
              <a:gd name="connsiteX24" fmla="*/ 420639 w 607639"/>
              <a:gd name="connsiteY24" fmla="*/ 79451 h 606722"/>
              <a:gd name="connsiteX25" fmla="*/ 446985 w 607639"/>
              <a:gd name="connsiteY25" fmla="*/ 53145 h 606722"/>
              <a:gd name="connsiteX26" fmla="*/ 482854 w 607639"/>
              <a:gd name="connsiteY26" fmla="*/ 53145 h 606722"/>
              <a:gd name="connsiteX27" fmla="*/ 554414 w 607639"/>
              <a:gd name="connsiteY27" fmla="*/ 124597 h 606722"/>
              <a:gd name="connsiteX28" fmla="*/ 554414 w 607639"/>
              <a:gd name="connsiteY28" fmla="*/ 160323 h 606722"/>
              <a:gd name="connsiteX29" fmla="*/ 528069 w 607639"/>
              <a:gd name="connsiteY29" fmla="*/ 186629 h 606722"/>
              <a:gd name="connsiteX30" fmla="*/ 545158 w 607639"/>
              <a:gd name="connsiteY30" fmla="*/ 227510 h 606722"/>
              <a:gd name="connsiteX31" fmla="*/ 582273 w 607639"/>
              <a:gd name="connsiteY31" fmla="*/ 227510 h 606722"/>
              <a:gd name="connsiteX32" fmla="*/ 607639 w 607639"/>
              <a:gd name="connsiteY32" fmla="*/ 252749 h 606722"/>
              <a:gd name="connsiteX33" fmla="*/ 607639 w 607639"/>
              <a:gd name="connsiteY33" fmla="*/ 353884 h 606722"/>
              <a:gd name="connsiteX34" fmla="*/ 582273 w 607639"/>
              <a:gd name="connsiteY34" fmla="*/ 379212 h 606722"/>
              <a:gd name="connsiteX35" fmla="*/ 545158 w 607639"/>
              <a:gd name="connsiteY35" fmla="*/ 379212 h 606722"/>
              <a:gd name="connsiteX36" fmla="*/ 528069 w 607639"/>
              <a:gd name="connsiteY36" fmla="*/ 420004 h 606722"/>
              <a:gd name="connsiteX37" fmla="*/ 554414 w 607639"/>
              <a:gd name="connsiteY37" fmla="*/ 446310 h 606722"/>
              <a:gd name="connsiteX38" fmla="*/ 554414 w 607639"/>
              <a:gd name="connsiteY38" fmla="*/ 482125 h 606722"/>
              <a:gd name="connsiteX39" fmla="*/ 482854 w 607639"/>
              <a:gd name="connsiteY39" fmla="*/ 553577 h 606722"/>
              <a:gd name="connsiteX40" fmla="*/ 446985 w 607639"/>
              <a:gd name="connsiteY40" fmla="*/ 553577 h 606722"/>
              <a:gd name="connsiteX41" fmla="*/ 420639 w 607639"/>
              <a:gd name="connsiteY41" fmla="*/ 527271 h 606722"/>
              <a:gd name="connsiteX42" fmla="*/ 379786 w 607639"/>
              <a:gd name="connsiteY42" fmla="*/ 544246 h 606722"/>
              <a:gd name="connsiteX43" fmla="*/ 379786 w 607639"/>
              <a:gd name="connsiteY43" fmla="*/ 581394 h 606722"/>
              <a:gd name="connsiteX44" fmla="*/ 354419 w 607639"/>
              <a:gd name="connsiteY44" fmla="*/ 606722 h 606722"/>
              <a:gd name="connsiteX45" fmla="*/ 253131 w 607639"/>
              <a:gd name="connsiteY45" fmla="*/ 606722 h 606722"/>
              <a:gd name="connsiteX46" fmla="*/ 227854 w 607639"/>
              <a:gd name="connsiteY46" fmla="*/ 581394 h 606722"/>
              <a:gd name="connsiteX47" fmla="*/ 227854 w 607639"/>
              <a:gd name="connsiteY47" fmla="*/ 544246 h 606722"/>
              <a:gd name="connsiteX48" fmla="*/ 186911 w 607639"/>
              <a:gd name="connsiteY48" fmla="*/ 527271 h 606722"/>
              <a:gd name="connsiteX49" fmla="*/ 160566 w 607639"/>
              <a:gd name="connsiteY49" fmla="*/ 553577 h 606722"/>
              <a:gd name="connsiteX50" fmla="*/ 124786 w 607639"/>
              <a:gd name="connsiteY50" fmla="*/ 553577 h 606722"/>
              <a:gd name="connsiteX51" fmla="*/ 53225 w 607639"/>
              <a:gd name="connsiteY51" fmla="*/ 482125 h 606722"/>
              <a:gd name="connsiteX52" fmla="*/ 53225 w 607639"/>
              <a:gd name="connsiteY52" fmla="*/ 446310 h 606722"/>
              <a:gd name="connsiteX53" fmla="*/ 79482 w 607639"/>
              <a:gd name="connsiteY53" fmla="*/ 420004 h 606722"/>
              <a:gd name="connsiteX54" fmla="*/ 62482 w 607639"/>
              <a:gd name="connsiteY54" fmla="*/ 379212 h 606722"/>
              <a:gd name="connsiteX55" fmla="*/ 25278 w 607639"/>
              <a:gd name="connsiteY55" fmla="*/ 379212 h 606722"/>
              <a:gd name="connsiteX56" fmla="*/ 0 w 607639"/>
              <a:gd name="connsiteY56" fmla="*/ 353884 h 606722"/>
              <a:gd name="connsiteX57" fmla="*/ 0 w 607639"/>
              <a:gd name="connsiteY57" fmla="*/ 252749 h 606722"/>
              <a:gd name="connsiteX58" fmla="*/ 25278 w 607639"/>
              <a:gd name="connsiteY58" fmla="*/ 227510 h 606722"/>
              <a:gd name="connsiteX59" fmla="*/ 62482 w 607639"/>
              <a:gd name="connsiteY59" fmla="*/ 227510 h 606722"/>
              <a:gd name="connsiteX60" fmla="*/ 79482 w 607639"/>
              <a:gd name="connsiteY60" fmla="*/ 186629 h 606722"/>
              <a:gd name="connsiteX61" fmla="*/ 53225 w 607639"/>
              <a:gd name="connsiteY61" fmla="*/ 160323 h 606722"/>
              <a:gd name="connsiteX62" fmla="*/ 53225 w 607639"/>
              <a:gd name="connsiteY62" fmla="*/ 124597 h 606722"/>
              <a:gd name="connsiteX63" fmla="*/ 124786 w 607639"/>
              <a:gd name="connsiteY63" fmla="*/ 53145 h 606722"/>
              <a:gd name="connsiteX64" fmla="*/ 160566 w 607639"/>
              <a:gd name="connsiteY64" fmla="*/ 53145 h 606722"/>
              <a:gd name="connsiteX65" fmla="*/ 186911 w 607639"/>
              <a:gd name="connsiteY65" fmla="*/ 79451 h 606722"/>
              <a:gd name="connsiteX66" fmla="*/ 227854 w 607639"/>
              <a:gd name="connsiteY66" fmla="*/ 62387 h 606722"/>
              <a:gd name="connsiteX67" fmla="*/ 227854 w 607639"/>
              <a:gd name="connsiteY67" fmla="*/ 25239 h 606722"/>
              <a:gd name="connsiteX68" fmla="*/ 253131 w 607639"/>
              <a:gd name="connsiteY68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07639" h="606722">
                <a:moveTo>
                  <a:pt x="303820" y="278099"/>
                </a:moveTo>
                <a:cubicBezTo>
                  <a:pt x="317792" y="278099"/>
                  <a:pt x="329118" y="289410"/>
                  <a:pt x="329118" y="303362"/>
                </a:cubicBezTo>
                <a:cubicBezTo>
                  <a:pt x="329118" y="317314"/>
                  <a:pt x="317792" y="328625"/>
                  <a:pt x="303820" y="328625"/>
                </a:cubicBezTo>
                <a:cubicBezTo>
                  <a:pt x="289848" y="328625"/>
                  <a:pt x="278522" y="317314"/>
                  <a:pt x="278522" y="303362"/>
                </a:cubicBezTo>
                <a:cubicBezTo>
                  <a:pt x="278522" y="289410"/>
                  <a:pt x="289848" y="278099"/>
                  <a:pt x="303820" y="278099"/>
                </a:cubicBezTo>
                <a:close/>
                <a:moveTo>
                  <a:pt x="303775" y="252735"/>
                </a:moveTo>
                <a:cubicBezTo>
                  <a:pt x="275921" y="252735"/>
                  <a:pt x="253140" y="275492"/>
                  <a:pt x="253140" y="303317"/>
                </a:cubicBezTo>
                <a:cubicBezTo>
                  <a:pt x="253140" y="331231"/>
                  <a:pt x="275921" y="353900"/>
                  <a:pt x="303775" y="353900"/>
                </a:cubicBezTo>
                <a:cubicBezTo>
                  <a:pt x="331718" y="353900"/>
                  <a:pt x="354410" y="331231"/>
                  <a:pt x="354410" y="303317"/>
                </a:cubicBezTo>
                <a:cubicBezTo>
                  <a:pt x="354410" y="275492"/>
                  <a:pt x="331718" y="252735"/>
                  <a:pt x="303775" y="252735"/>
                </a:cubicBezTo>
                <a:close/>
                <a:moveTo>
                  <a:pt x="303775" y="202241"/>
                </a:moveTo>
                <a:cubicBezTo>
                  <a:pt x="359660" y="202241"/>
                  <a:pt x="405045" y="247579"/>
                  <a:pt x="405045" y="303317"/>
                </a:cubicBezTo>
                <a:cubicBezTo>
                  <a:pt x="405045" y="359144"/>
                  <a:pt x="359660" y="404482"/>
                  <a:pt x="303775" y="404482"/>
                </a:cubicBezTo>
                <a:cubicBezTo>
                  <a:pt x="247978" y="404482"/>
                  <a:pt x="202593" y="359144"/>
                  <a:pt x="202593" y="303317"/>
                </a:cubicBezTo>
                <a:cubicBezTo>
                  <a:pt x="202593" y="247579"/>
                  <a:pt x="247978" y="202241"/>
                  <a:pt x="303775" y="202241"/>
                </a:cubicBezTo>
                <a:close/>
                <a:moveTo>
                  <a:pt x="303775" y="151703"/>
                </a:moveTo>
                <a:cubicBezTo>
                  <a:pt x="220021" y="151703"/>
                  <a:pt x="151932" y="219689"/>
                  <a:pt x="151932" y="303317"/>
                </a:cubicBezTo>
                <a:cubicBezTo>
                  <a:pt x="151932" y="387033"/>
                  <a:pt x="220021" y="455019"/>
                  <a:pt x="303775" y="455019"/>
                </a:cubicBezTo>
                <a:cubicBezTo>
                  <a:pt x="387618" y="455019"/>
                  <a:pt x="455707" y="387033"/>
                  <a:pt x="455707" y="303317"/>
                </a:cubicBezTo>
                <a:cubicBezTo>
                  <a:pt x="455707" y="219689"/>
                  <a:pt x="387618" y="151703"/>
                  <a:pt x="303775" y="151703"/>
                </a:cubicBezTo>
                <a:close/>
                <a:moveTo>
                  <a:pt x="253131" y="0"/>
                </a:moveTo>
                <a:lnTo>
                  <a:pt x="354419" y="0"/>
                </a:lnTo>
                <a:cubicBezTo>
                  <a:pt x="368482" y="0"/>
                  <a:pt x="379786" y="11287"/>
                  <a:pt x="379786" y="25239"/>
                </a:cubicBezTo>
                <a:lnTo>
                  <a:pt x="379786" y="62387"/>
                </a:lnTo>
                <a:cubicBezTo>
                  <a:pt x="393849" y="66831"/>
                  <a:pt x="407555" y="72519"/>
                  <a:pt x="420639" y="79451"/>
                </a:cubicBezTo>
                <a:lnTo>
                  <a:pt x="446985" y="53145"/>
                </a:lnTo>
                <a:cubicBezTo>
                  <a:pt x="456953" y="43191"/>
                  <a:pt x="472974" y="43191"/>
                  <a:pt x="482854" y="53145"/>
                </a:cubicBezTo>
                <a:lnTo>
                  <a:pt x="554414" y="124597"/>
                </a:lnTo>
                <a:cubicBezTo>
                  <a:pt x="564294" y="134462"/>
                  <a:pt x="564294" y="150459"/>
                  <a:pt x="554414" y="160323"/>
                </a:cubicBezTo>
                <a:lnTo>
                  <a:pt x="528069" y="186629"/>
                </a:lnTo>
                <a:cubicBezTo>
                  <a:pt x="535011" y="199782"/>
                  <a:pt x="540707" y="213468"/>
                  <a:pt x="545158" y="227510"/>
                </a:cubicBezTo>
                <a:lnTo>
                  <a:pt x="582273" y="227510"/>
                </a:lnTo>
                <a:cubicBezTo>
                  <a:pt x="596336" y="227510"/>
                  <a:pt x="607639" y="238796"/>
                  <a:pt x="607639" y="252749"/>
                </a:cubicBezTo>
                <a:lnTo>
                  <a:pt x="607639" y="353884"/>
                </a:lnTo>
                <a:cubicBezTo>
                  <a:pt x="607639" y="367926"/>
                  <a:pt x="596247" y="379212"/>
                  <a:pt x="582273" y="379212"/>
                </a:cubicBezTo>
                <a:lnTo>
                  <a:pt x="545158" y="379212"/>
                </a:lnTo>
                <a:cubicBezTo>
                  <a:pt x="540707" y="393254"/>
                  <a:pt x="535011" y="406940"/>
                  <a:pt x="528069" y="420004"/>
                </a:cubicBezTo>
                <a:lnTo>
                  <a:pt x="554414" y="446310"/>
                </a:lnTo>
                <a:cubicBezTo>
                  <a:pt x="564294" y="456263"/>
                  <a:pt x="564294" y="472260"/>
                  <a:pt x="554414" y="482125"/>
                </a:cubicBezTo>
                <a:lnTo>
                  <a:pt x="482854" y="553577"/>
                </a:lnTo>
                <a:cubicBezTo>
                  <a:pt x="472974" y="563442"/>
                  <a:pt x="456953" y="563442"/>
                  <a:pt x="446985" y="553577"/>
                </a:cubicBezTo>
                <a:lnTo>
                  <a:pt x="420639" y="527271"/>
                </a:lnTo>
                <a:cubicBezTo>
                  <a:pt x="407555" y="534203"/>
                  <a:pt x="393849" y="539802"/>
                  <a:pt x="379786" y="544246"/>
                </a:cubicBezTo>
                <a:lnTo>
                  <a:pt x="379786" y="581394"/>
                </a:lnTo>
                <a:cubicBezTo>
                  <a:pt x="379786" y="595435"/>
                  <a:pt x="368393" y="606722"/>
                  <a:pt x="354419" y="606722"/>
                </a:cubicBezTo>
                <a:lnTo>
                  <a:pt x="253131" y="606722"/>
                </a:lnTo>
                <a:cubicBezTo>
                  <a:pt x="239157" y="606722"/>
                  <a:pt x="227854" y="595435"/>
                  <a:pt x="227854" y="581394"/>
                </a:cubicBezTo>
                <a:lnTo>
                  <a:pt x="227854" y="544246"/>
                </a:lnTo>
                <a:cubicBezTo>
                  <a:pt x="213791" y="539802"/>
                  <a:pt x="200084" y="534203"/>
                  <a:pt x="186911" y="527271"/>
                </a:cubicBezTo>
                <a:lnTo>
                  <a:pt x="160566" y="553577"/>
                </a:lnTo>
                <a:cubicBezTo>
                  <a:pt x="150686" y="563442"/>
                  <a:pt x="134665" y="563442"/>
                  <a:pt x="124786" y="553577"/>
                </a:cubicBezTo>
                <a:lnTo>
                  <a:pt x="53225" y="482125"/>
                </a:lnTo>
                <a:cubicBezTo>
                  <a:pt x="43257" y="472260"/>
                  <a:pt x="43257" y="456263"/>
                  <a:pt x="53225" y="446310"/>
                </a:cubicBezTo>
                <a:lnTo>
                  <a:pt x="79482" y="420004"/>
                </a:lnTo>
                <a:cubicBezTo>
                  <a:pt x="72629" y="406940"/>
                  <a:pt x="66932" y="393254"/>
                  <a:pt x="62482" y="379212"/>
                </a:cubicBezTo>
                <a:lnTo>
                  <a:pt x="25278" y="379212"/>
                </a:lnTo>
                <a:cubicBezTo>
                  <a:pt x="11304" y="379212"/>
                  <a:pt x="0" y="367926"/>
                  <a:pt x="0" y="353884"/>
                </a:cubicBezTo>
                <a:lnTo>
                  <a:pt x="0" y="252749"/>
                </a:lnTo>
                <a:cubicBezTo>
                  <a:pt x="0" y="238796"/>
                  <a:pt x="11304" y="227510"/>
                  <a:pt x="25278" y="227510"/>
                </a:cubicBezTo>
                <a:lnTo>
                  <a:pt x="62482" y="227510"/>
                </a:lnTo>
                <a:cubicBezTo>
                  <a:pt x="66932" y="213468"/>
                  <a:pt x="72629" y="199782"/>
                  <a:pt x="79482" y="186629"/>
                </a:cubicBezTo>
                <a:lnTo>
                  <a:pt x="53225" y="160323"/>
                </a:lnTo>
                <a:cubicBezTo>
                  <a:pt x="43257" y="150459"/>
                  <a:pt x="43257" y="134462"/>
                  <a:pt x="53225" y="124597"/>
                </a:cubicBezTo>
                <a:lnTo>
                  <a:pt x="124786" y="53145"/>
                </a:lnTo>
                <a:cubicBezTo>
                  <a:pt x="134665" y="43191"/>
                  <a:pt x="150686" y="43191"/>
                  <a:pt x="160566" y="53145"/>
                </a:cubicBezTo>
                <a:lnTo>
                  <a:pt x="186911" y="79451"/>
                </a:lnTo>
                <a:cubicBezTo>
                  <a:pt x="200084" y="72519"/>
                  <a:pt x="213791" y="66831"/>
                  <a:pt x="227854" y="62387"/>
                </a:cubicBezTo>
                <a:lnTo>
                  <a:pt x="227854" y="25239"/>
                </a:lnTo>
                <a:cubicBezTo>
                  <a:pt x="227854" y="11287"/>
                  <a:pt x="239157" y="0"/>
                  <a:pt x="2531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8" name="vip_238724">
            <a:extLst>
              <a:ext uri="{FF2B5EF4-FFF2-40B4-BE49-F238E27FC236}">
                <a16:creationId xmlns:a16="http://schemas.microsoft.com/office/drawing/2014/main" id="{09020BCE-4C3A-448E-AA33-849AE891BF10}"/>
              </a:ext>
            </a:extLst>
          </p:cNvPr>
          <p:cNvSpPr>
            <a:spLocks noChangeAspect="1"/>
          </p:cNvSpPr>
          <p:nvPr/>
        </p:nvSpPr>
        <p:spPr bwMode="auto">
          <a:xfrm>
            <a:off x="4494202" y="1146496"/>
            <a:ext cx="609685" cy="608828"/>
          </a:xfrm>
          <a:custGeom>
            <a:avLst/>
            <a:gdLst>
              <a:gd name="connsiteX0" fmla="*/ 303788 w 607576"/>
              <a:gd name="connsiteY0" fmla="*/ 500521 h 606722"/>
              <a:gd name="connsiteX1" fmla="*/ 318960 w 607576"/>
              <a:gd name="connsiteY1" fmla="*/ 515693 h 606722"/>
              <a:gd name="connsiteX2" fmla="*/ 303788 w 607576"/>
              <a:gd name="connsiteY2" fmla="*/ 530865 h 606722"/>
              <a:gd name="connsiteX3" fmla="*/ 288616 w 607576"/>
              <a:gd name="connsiteY3" fmla="*/ 515693 h 606722"/>
              <a:gd name="connsiteX4" fmla="*/ 303788 w 607576"/>
              <a:gd name="connsiteY4" fmla="*/ 500521 h 606722"/>
              <a:gd name="connsiteX5" fmla="*/ 454163 w 607576"/>
              <a:gd name="connsiteY5" fmla="*/ 438353 h 606722"/>
              <a:gd name="connsiteX6" fmla="*/ 469335 w 607576"/>
              <a:gd name="connsiteY6" fmla="*/ 453490 h 606722"/>
              <a:gd name="connsiteX7" fmla="*/ 454163 w 607576"/>
              <a:gd name="connsiteY7" fmla="*/ 468627 h 606722"/>
              <a:gd name="connsiteX8" fmla="*/ 438991 w 607576"/>
              <a:gd name="connsiteY8" fmla="*/ 453490 h 606722"/>
              <a:gd name="connsiteX9" fmla="*/ 454163 w 607576"/>
              <a:gd name="connsiteY9" fmla="*/ 438353 h 606722"/>
              <a:gd name="connsiteX10" fmla="*/ 153413 w 607576"/>
              <a:gd name="connsiteY10" fmla="*/ 438353 h 606722"/>
              <a:gd name="connsiteX11" fmla="*/ 168585 w 607576"/>
              <a:gd name="connsiteY11" fmla="*/ 453490 h 606722"/>
              <a:gd name="connsiteX12" fmla="*/ 153413 w 607576"/>
              <a:gd name="connsiteY12" fmla="*/ 468627 h 606722"/>
              <a:gd name="connsiteX13" fmla="*/ 138241 w 607576"/>
              <a:gd name="connsiteY13" fmla="*/ 453490 h 606722"/>
              <a:gd name="connsiteX14" fmla="*/ 153413 w 607576"/>
              <a:gd name="connsiteY14" fmla="*/ 438353 h 606722"/>
              <a:gd name="connsiteX15" fmla="*/ 516473 w 607576"/>
              <a:gd name="connsiteY15" fmla="*/ 288189 h 606722"/>
              <a:gd name="connsiteX16" fmla="*/ 531645 w 607576"/>
              <a:gd name="connsiteY16" fmla="*/ 303361 h 606722"/>
              <a:gd name="connsiteX17" fmla="*/ 516473 w 607576"/>
              <a:gd name="connsiteY17" fmla="*/ 318533 h 606722"/>
              <a:gd name="connsiteX18" fmla="*/ 501301 w 607576"/>
              <a:gd name="connsiteY18" fmla="*/ 303361 h 606722"/>
              <a:gd name="connsiteX19" fmla="*/ 516473 w 607576"/>
              <a:gd name="connsiteY19" fmla="*/ 288189 h 606722"/>
              <a:gd name="connsiteX20" fmla="*/ 91139 w 607576"/>
              <a:gd name="connsiteY20" fmla="*/ 288189 h 606722"/>
              <a:gd name="connsiteX21" fmla="*/ 106346 w 607576"/>
              <a:gd name="connsiteY21" fmla="*/ 303361 h 606722"/>
              <a:gd name="connsiteX22" fmla="*/ 91139 w 607576"/>
              <a:gd name="connsiteY22" fmla="*/ 318533 h 606722"/>
              <a:gd name="connsiteX23" fmla="*/ 75932 w 607576"/>
              <a:gd name="connsiteY23" fmla="*/ 303361 h 606722"/>
              <a:gd name="connsiteX24" fmla="*/ 91139 w 607576"/>
              <a:gd name="connsiteY24" fmla="*/ 288189 h 606722"/>
              <a:gd name="connsiteX25" fmla="*/ 395370 w 607576"/>
              <a:gd name="connsiteY25" fmla="*/ 243480 h 606722"/>
              <a:gd name="connsiteX26" fmla="*/ 395370 w 607576"/>
              <a:gd name="connsiteY26" fmla="*/ 297780 h 606722"/>
              <a:gd name="connsiteX27" fmla="*/ 402932 w 607576"/>
              <a:gd name="connsiteY27" fmla="*/ 297780 h 606722"/>
              <a:gd name="connsiteX28" fmla="*/ 420101 w 607576"/>
              <a:gd name="connsiteY28" fmla="*/ 295647 h 606722"/>
              <a:gd name="connsiteX29" fmla="*/ 433089 w 607576"/>
              <a:gd name="connsiteY29" fmla="*/ 289782 h 606722"/>
              <a:gd name="connsiteX30" fmla="*/ 441184 w 607576"/>
              <a:gd name="connsiteY30" fmla="*/ 280806 h 606722"/>
              <a:gd name="connsiteX31" fmla="*/ 443942 w 607576"/>
              <a:gd name="connsiteY31" fmla="*/ 268719 h 606722"/>
              <a:gd name="connsiteX32" fmla="*/ 441362 w 607576"/>
              <a:gd name="connsiteY32" fmla="*/ 257255 h 606722"/>
              <a:gd name="connsiteX33" fmla="*/ 433978 w 607576"/>
              <a:gd name="connsiteY33" fmla="*/ 249523 h 606722"/>
              <a:gd name="connsiteX34" fmla="*/ 422325 w 607576"/>
              <a:gd name="connsiteY34" fmla="*/ 244991 h 606722"/>
              <a:gd name="connsiteX35" fmla="*/ 407202 w 607576"/>
              <a:gd name="connsiteY35" fmla="*/ 243480 h 606722"/>
              <a:gd name="connsiteX36" fmla="*/ 363345 w 607576"/>
              <a:gd name="connsiteY36" fmla="*/ 215930 h 606722"/>
              <a:gd name="connsiteX37" fmla="*/ 407913 w 607576"/>
              <a:gd name="connsiteY37" fmla="*/ 215930 h 606722"/>
              <a:gd name="connsiteX38" fmla="*/ 434067 w 607576"/>
              <a:gd name="connsiteY38" fmla="*/ 219129 h 606722"/>
              <a:gd name="connsiteX39" fmla="*/ 455773 w 607576"/>
              <a:gd name="connsiteY39" fmla="*/ 228816 h 606722"/>
              <a:gd name="connsiteX40" fmla="*/ 470541 w 607576"/>
              <a:gd name="connsiteY40" fmla="*/ 245613 h 606722"/>
              <a:gd name="connsiteX41" fmla="*/ 475967 w 607576"/>
              <a:gd name="connsiteY41" fmla="*/ 268986 h 606722"/>
              <a:gd name="connsiteX42" fmla="*/ 470185 w 607576"/>
              <a:gd name="connsiteY42" fmla="*/ 292714 h 606722"/>
              <a:gd name="connsiteX43" fmla="*/ 454261 w 607576"/>
              <a:gd name="connsiteY43" fmla="*/ 310489 h 606722"/>
              <a:gd name="connsiteX44" fmla="*/ 430865 w 607576"/>
              <a:gd name="connsiteY44" fmla="*/ 321509 h 606722"/>
              <a:gd name="connsiteX45" fmla="*/ 402220 w 607576"/>
              <a:gd name="connsiteY45" fmla="*/ 325241 h 606722"/>
              <a:gd name="connsiteX46" fmla="*/ 395370 w 607576"/>
              <a:gd name="connsiteY46" fmla="*/ 325241 h 606722"/>
              <a:gd name="connsiteX47" fmla="*/ 395370 w 607576"/>
              <a:gd name="connsiteY47" fmla="*/ 390650 h 606722"/>
              <a:gd name="connsiteX48" fmla="*/ 363345 w 607576"/>
              <a:gd name="connsiteY48" fmla="*/ 390650 h 606722"/>
              <a:gd name="connsiteX49" fmla="*/ 299342 w 607576"/>
              <a:gd name="connsiteY49" fmla="*/ 215930 h 606722"/>
              <a:gd name="connsiteX50" fmla="*/ 331379 w 607576"/>
              <a:gd name="connsiteY50" fmla="*/ 215930 h 606722"/>
              <a:gd name="connsiteX51" fmla="*/ 331379 w 607576"/>
              <a:gd name="connsiteY51" fmla="*/ 390650 h 606722"/>
              <a:gd name="connsiteX52" fmla="*/ 299342 w 607576"/>
              <a:gd name="connsiteY52" fmla="*/ 390650 h 606722"/>
              <a:gd name="connsiteX53" fmla="*/ 130762 w 607576"/>
              <a:gd name="connsiteY53" fmla="*/ 215930 h 606722"/>
              <a:gd name="connsiteX54" fmla="*/ 163341 w 607576"/>
              <a:gd name="connsiteY54" fmla="*/ 215930 h 606722"/>
              <a:gd name="connsiteX55" fmla="*/ 208737 w 607576"/>
              <a:gd name="connsiteY55" fmla="*/ 345290 h 606722"/>
              <a:gd name="connsiteX56" fmla="*/ 254044 w 607576"/>
              <a:gd name="connsiteY56" fmla="*/ 215930 h 606722"/>
              <a:gd name="connsiteX57" fmla="*/ 286712 w 607576"/>
              <a:gd name="connsiteY57" fmla="*/ 215930 h 606722"/>
              <a:gd name="connsiteX58" fmla="*/ 284487 w 607576"/>
              <a:gd name="connsiteY58" fmla="*/ 222065 h 606722"/>
              <a:gd name="connsiteX59" fmla="*/ 223869 w 607576"/>
              <a:gd name="connsiteY59" fmla="*/ 390721 h 606722"/>
              <a:gd name="connsiteX60" fmla="*/ 193516 w 607576"/>
              <a:gd name="connsiteY60" fmla="*/ 390721 h 606722"/>
              <a:gd name="connsiteX61" fmla="*/ 192448 w 607576"/>
              <a:gd name="connsiteY61" fmla="*/ 387698 h 606722"/>
              <a:gd name="connsiteX62" fmla="*/ 454163 w 607576"/>
              <a:gd name="connsiteY62" fmla="*/ 138026 h 606722"/>
              <a:gd name="connsiteX63" fmla="*/ 469335 w 607576"/>
              <a:gd name="connsiteY63" fmla="*/ 153163 h 606722"/>
              <a:gd name="connsiteX64" fmla="*/ 454163 w 607576"/>
              <a:gd name="connsiteY64" fmla="*/ 168300 h 606722"/>
              <a:gd name="connsiteX65" fmla="*/ 438991 w 607576"/>
              <a:gd name="connsiteY65" fmla="*/ 153163 h 606722"/>
              <a:gd name="connsiteX66" fmla="*/ 454163 w 607576"/>
              <a:gd name="connsiteY66" fmla="*/ 138026 h 606722"/>
              <a:gd name="connsiteX67" fmla="*/ 153413 w 607576"/>
              <a:gd name="connsiteY67" fmla="*/ 138026 h 606722"/>
              <a:gd name="connsiteX68" fmla="*/ 168585 w 607576"/>
              <a:gd name="connsiteY68" fmla="*/ 153163 h 606722"/>
              <a:gd name="connsiteX69" fmla="*/ 153413 w 607576"/>
              <a:gd name="connsiteY69" fmla="*/ 168300 h 606722"/>
              <a:gd name="connsiteX70" fmla="*/ 138241 w 607576"/>
              <a:gd name="connsiteY70" fmla="*/ 153163 h 606722"/>
              <a:gd name="connsiteX71" fmla="*/ 153413 w 607576"/>
              <a:gd name="connsiteY71" fmla="*/ 138026 h 606722"/>
              <a:gd name="connsiteX72" fmla="*/ 303788 w 607576"/>
              <a:gd name="connsiteY72" fmla="*/ 75787 h 606722"/>
              <a:gd name="connsiteX73" fmla="*/ 318960 w 607576"/>
              <a:gd name="connsiteY73" fmla="*/ 90994 h 606722"/>
              <a:gd name="connsiteX74" fmla="*/ 303788 w 607576"/>
              <a:gd name="connsiteY74" fmla="*/ 106201 h 606722"/>
              <a:gd name="connsiteX75" fmla="*/ 288616 w 607576"/>
              <a:gd name="connsiteY75" fmla="*/ 90994 h 606722"/>
              <a:gd name="connsiteX76" fmla="*/ 303788 w 607576"/>
              <a:gd name="connsiteY76" fmla="*/ 75787 h 606722"/>
              <a:gd name="connsiteX77" fmla="*/ 303744 w 607576"/>
              <a:gd name="connsiteY77" fmla="*/ 30305 h 606722"/>
              <a:gd name="connsiteX78" fmla="*/ 223730 w 607576"/>
              <a:gd name="connsiteY78" fmla="*/ 110289 h 606722"/>
              <a:gd name="connsiteX79" fmla="*/ 110430 w 607576"/>
              <a:gd name="connsiteY79" fmla="*/ 110289 h 606722"/>
              <a:gd name="connsiteX80" fmla="*/ 110430 w 607576"/>
              <a:gd name="connsiteY80" fmla="*/ 223422 h 606722"/>
              <a:gd name="connsiteX81" fmla="*/ 30327 w 607576"/>
              <a:gd name="connsiteY81" fmla="*/ 303317 h 606722"/>
              <a:gd name="connsiteX82" fmla="*/ 110430 w 607576"/>
              <a:gd name="connsiteY82" fmla="*/ 383300 h 606722"/>
              <a:gd name="connsiteX83" fmla="*/ 110430 w 607576"/>
              <a:gd name="connsiteY83" fmla="*/ 496433 h 606722"/>
              <a:gd name="connsiteX84" fmla="*/ 223730 w 607576"/>
              <a:gd name="connsiteY84" fmla="*/ 496433 h 606722"/>
              <a:gd name="connsiteX85" fmla="*/ 303744 w 607576"/>
              <a:gd name="connsiteY85" fmla="*/ 576328 h 606722"/>
              <a:gd name="connsiteX86" fmla="*/ 383846 w 607576"/>
              <a:gd name="connsiteY86" fmla="*/ 496433 h 606722"/>
              <a:gd name="connsiteX87" fmla="*/ 497146 w 607576"/>
              <a:gd name="connsiteY87" fmla="*/ 496433 h 606722"/>
              <a:gd name="connsiteX88" fmla="*/ 497146 w 607576"/>
              <a:gd name="connsiteY88" fmla="*/ 383300 h 606722"/>
              <a:gd name="connsiteX89" fmla="*/ 577160 w 607576"/>
              <a:gd name="connsiteY89" fmla="*/ 303317 h 606722"/>
              <a:gd name="connsiteX90" fmla="*/ 497146 w 607576"/>
              <a:gd name="connsiteY90" fmla="*/ 223422 h 606722"/>
              <a:gd name="connsiteX91" fmla="*/ 497146 w 607576"/>
              <a:gd name="connsiteY91" fmla="*/ 110289 h 606722"/>
              <a:gd name="connsiteX92" fmla="*/ 383846 w 607576"/>
              <a:gd name="connsiteY92" fmla="*/ 110289 h 606722"/>
              <a:gd name="connsiteX93" fmla="*/ 303744 w 607576"/>
              <a:gd name="connsiteY93" fmla="*/ 0 h 606722"/>
              <a:gd name="connsiteX94" fmla="*/ 325282 w 607576"/>
              <a:gd name="connsiteY94" fmla="*/ 8887 h 606722"/>
              <a:gd name="connsiteX95" fmla="*/ 396484 w 607576"/>
              <a:gd name="connsiteY95" fmla="*/ 79984 h 606722"/>
              <a:gd name="connsiteX96" fmla="*/ 497146 w 607576"/>
              <a:gd name="connsiteY96" fmla="*/ 79984 h 606722"/>
              <a:gd name="connsiteX97" fmla="*/ 527496 w 607576"/>
              <a:gd name="connsiteY97" fmla="*/ 110289 h 606722"/>
              <a:gd name="connsiteX98" fmla="*/ 527496 w 607576"/>
              <a:gd name="connsiteY98" fmla="*/ 210802 h 606722"/>
              <a:gd name="connsiteX99" fmla="*/ 598699 w 607576"/>
              <a:gd name="connsiteY99" fmla="*/ 281899 h 606722"/>
              <a:gd name="connsiteX100" fmla="*/ 598699 w 607576"/>
              <a:gd name="connsiteY100" fmla="*/ 324823 h 606722"/>
              <a:gd name="connsiteX101" fmla="*/ 527496 w 607576"/>
              <a:gd name="connsiteY101" fmla="*/ 395920 h 606722"/>
              <a:gd name="connsiteX102" fmla="*/ 527496 w 607576"/>
              <a:gd name="connsiteY102" fmla="*/ 496433 h 606722"/>
              <a:gd name="connsiteX103" fmla="*/ 497146 w 607576"/>
              <a:gd name="connsiteY103" fmla="*/ 526738 h 606722"/>
              <a:gd name="connsiteX104" fmla="*/ 396395 w 607576"/>
              <a:gd name="connsiteY104" fmla="*/ 526738 h 606722"/>
              <a:gd name="connsiteX105" fmla="*/ 325282 w 607576"/>
              <a:gd name="connsiteY105" fmla="*/ 597835 h 606722"/>
              <a:gd name="connsiteX106" fmla="*/ 303744 w 607576"/>
              <a:gd name="connsiteY106" fmla="*/ 606722 h 606722"/>
              <a:gd name="connsiteX107" fmla="*/ 282294 w 607576"/>
              <a:gd name="connsiteY107" fmla="*/ 597835 h 606722"/>
              <a:gd name="connsiteX108" fmla="*/ 211092 w 607576"/>
              <a:gd name="connsiteY108" fmla="*/ 526738 h 606722"/>
              <a:gd name="connsiteX109" fmla="*/ 110430 w 607576"/>
              <a:gd name="connsiteY109" fmla="*/ 526738 h 606722"/>
              <a:gd name="connsiteX110" fmla="*/ 80080 w 607576"/>
              <a:gd name="connsiteY110" fmla="*/ 496344 h 606722"/>
              <a:gd name="connsiteX111" fmla="*/ 80080 w 607576"/>
              <a:gd name="connsiteY111" fmla="*/ 395831 h 606722"/>
              <a:gd name="connsiteX112" fmla="*/ 8877 w 607576"/>
              <a:gd name="connsiteY112" fmla="*/ 324823 h 606722"/>
              <a:gd name="connsiteX113" fmla="*/ 8877 w 607576"/>
              <a:gd name="connsiteY113" fmla="*/ 281899 h 606722"/>
              <a:gd name="connsiteX114" fmla="*/ 80080 w 607576"/>
              <a:gd name="connsiteY114" fmla="*/ 210802 h 606722"/>
              <a:gd name="connsiteX115" fmla="*/ 80080 w 607576"/>
              <a:gd name="connsiteY115" fmla="*/ 110289 h 606722"/>
              <a:gd name="connsiteX116" fmla="*/ 110430 w 607576"/>
              <a:gd name="connsiteY116" fmla="*/ 79984 h 606722"/>
              <a:gd name="connsiteX117" fmla="*/ 211092 w 607576"/>
              <a:gd name="connsiteY117" fmla="*/ 79984 h 606722"/>
              <a:gd name="connsiteX118" fmla="*/ 282294 w 607576"/>
              <a:gd name="connsiteY118" fmla="*/ 8887 h 606722"/>
              <a:gd name="connsiteX119" fmla="*/ 303744 w 607576"/>
              <a:gd name="connsiteY119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607576" h="606722">
                <a:moveTo>
                  <a:pt x="303788" y="500521"/>
                </a:moveTo>
                <a:cubicBezTo>
                  <a:pt x="312167" y="500521"/>
                  <a:pt x="318960" y="507314"/>
                  <a:pt x="318960" y="515693"/>
                </a:cubicBezTo>
                <a:cubicBezTo>
                  <a:pt x="318960" y="524072"/>
                  <a:pt x="312167" y="530865"/>
                  <a:pt x="303788" y="530865"/>
                </a:cubicBezTo>
                <a:cubicBezTo>
                  <a:pt x="295409" y="530865"/>
                  <a:pt x="288616" y="524072"/>
                  <a:pt x="288616" y="515693"/>
                </a:cubicBezTo>
                <a:cubicBezTo>
                  <a:pt x="288616" y="507314"/>
                  <a:pt x="295409" y="500521"/>
                  <a:pt x="303788" y="500521"/>
                </a:cubicBezTo>
                <a:close/>
                <a:moveTo>
                  <a:pt x="454163" y="438353"/>
                </a:moveTo>
                <a:cubicBezTo>
                  <a:pt x="462542" y="438353"/>
                  <a:pt x="469335" y="445130"/>
                  <a:pt x="469335" y="453490"/>
                </a:cubicBezTo>
                <a:cubicBezTo>
                  <a:pt x="469335" y="461850"/>
                  <a:pt x="462542" y="468627"/>
                  <a:pt x="454163" y="468627"/>
                </a:cubicBezTo>
                <a:cubicBezTo>
                  <a:pt x="445784" y="468627"/>
                  <a:pt x="438991" y="461850"/>
                  <a:pt x="438991" y="453490"/>
                </a:cubicBezTo>
                <a:cubicBezTo>
                  <a:pt x="438991" y="445130"/>
                  <a:pt x="445784" y="438353"/>
                  <a:pt x="454163" y="438353"/>
                </a:cubicBezTo>
                <a:close/>
                <a:moveTo>
                  <a:pt x="153413" y="438353"/>
                </a:moveTo>
                <a:cubicBezTo>
                  <a:pt x="161792" y="438353"/>
                  <a:pt x="168585" y="445130"/>
                  <a:pt x="168585" y="453490"/>
                </a:cubicBezTo>
                <a:cubicBezTo>
                  <a:pt x="168585" y="461850"/>
                  <a:pt x="161792" y="468627"/>
                  <a:pt x="153413" y="468627"/>
                </a:cubicBezTo>
                <a:cubicBezTo>
                  <a:pt x="145034" y="468627"/>
                  <a:pt x="138241" y="461850"/>
                  <a:pt x="138241" y="453490"/>
                </a:cubicBezTo>
                <a:cubicBezTo>
                  <a:pt x="138241" y="445130"/>
                  <a:pt x="145034" y="438353"/>
                  <a:pt x="153413" y="438353"/>
                </a:cubicBezTo>
                <a:close/>
                <a:moveTo>
                  <a:pt x="516473" y="288189"/>
                </a:moveTo>
                <a:cubicBezTo>
                  <a:pt x="524852" y="288189"/>
                  <a:pt x="531645" y="294982"/>
                  <a:pt x="531645" y="303361"/>
                </a:cubicBezTo>
                <a:cubicBezTo>
                  <a:pt x="531645" y="311740"/>
                  <a:pt x="524852" y="318533"/>
                  <a:pt x="516473" y="318533"/>
                </a:cubicBezTo>
                <a:cubicBezTo>
                  <a:pt x="508094" y="318533"/>
                  <a:pt x="501301" y="311740"/>
                  <a:pt x="501301" y="303361"/>
                </a:cubicBezTo>
                <a:cubicBezTo>
                  <a:pt x="501301" y="294982"/>
                  <a:pt x="508094" y="288189"/>
                  <a:pt x="516473" y="288189"/>
                </a:cubicBezTo>
                <a:close/>
                <a:moveTo>
                  <a:pt x="91139" y="288189"/>
                </a:moveTo>
                <a:cubicBezTo>
                  <a:pt x="99538" y="288189"/>
                  <a:pt x="106346" y="294982"/>
                  <a:pt x="106346" y="303361"/>
                </a:cubicBezTo>
                <a:cubicBezTo>
                  <a:pt x="106346" y="311740"/>
                  <a:pt x="99538" y="318533"/>
                  <a:pt x="91139" y="318533"/>
                </a:cubicBezTo>
                <a:cubicBezTo>
                  <a:pt x="82740" y="318533"/>
                  <a:pt x="75932" y="311740"/>
                  <a:pt x="75932" y="303361"/>
                </a:cubicBezTo>
                <a:cubicBezTo>
                  <a:pt x="75932" y="294982"/>
                  <a:pt x="82740" y="288189"/>
                  <a:pt x="91139" y="288189"/>
                </a:cubicBezTo>
                <a:close/>
                <a:moveTo>
                  <a:pt x="395370" y="243480"/>
                </a:moveTo>
                <a:lnTo>
                  <a:pt x="395370" y="297780"/>
                </a:lnTo>
                <a:lnTo>
                  <a:pt x="402932" y="297780"/>
                </a:lnTo>
                <a:cubicBezTo>
                  <a:pt x="409159" y="297780"/>
                  <a:pt x="414941" y="297069"/>
                  <a:pt x="420101" y="295647"/>
                </a:cubicBezTo>
                <a:cubicBezTo>
                  <a:pt x="425082" y="294314"/>
                  <a:pt x="429441" y="292359"/>
                  <a:pt x="433089" y="289782"/>
                </a:cubicBezTo>
                <a:cubicBezTo>
                  <a:pt x="436558" y="287293"/>
                  <a:pt x="439316" y="284272"/>
                  <a:pt x="441184" y="280806"/>
                </a:cubicBezTo>
                <a:cubicBezTo>
                  <a:pt x="443052" y="277340"/>
                  <a:pt x="443942" y="273252"/>
                  <a:pt x="443942" y="268719"/>
                </a:cubicBezTo>
                <a:cubicBezTo>
                  <a:pt x="443942" y="264098"/>
                  <a:pt x="443052" y="260277"/>
                  <a:pt x="441362" y="257255"/>
                </a:cubicBezTo>
                <a:cubicBezTo>
                  <a:pt x="439583" y="254144"/>
                  <a:pt x="437092" y="251567"/>
                  <a:pt x="433978" y="249523"/>
                </a:cubicBezTo>
                <a:cubicBezTo>
                  <a:pt x="430687" y="247479"/>
                  <a:pt x="426773" y="245879"/>
                  <a:pt x="422325" y="244991"/>
                </a:cubicBezTo>
                <a:cubicBezTo>
                  <a:pt x="417521" y="243924"/>
                  <a:pt x="412450" y="243480"/>
                  <a:pt x="407202" y="243480"/>
                </a:cubicBezTo>
                <a:close/>
                <a:moveTo>
                  <a:pt x="363345" y="215930"/>
                </a:moveTo>
                <a:lnTo>
                  <a:pt x="407913" y="215930"/>
                </a:lnTo>
                <a:cubicBezTo>
                  <a:pt x="417254" y="215930"/>
                  <a:pt x="426061" y="216996"/>
                  <a:pt x="434067" y="219129"/>
                </a:cubicBezTo>
                <a:cubicBezTo>
                  <a:pt x="442341" y="221262"/>
                  <a:pt x="449635" y="224550"/>
                  <a:pt x="455773" y="228816"/>
                </a:cubicBezTo>
                <a:cubicBezTo>
                  <a:pt x="462089" y="233349"/>
                  <a:pt x="467071" y="238948"/>
                  <a:pt x="470541" y="245613"/>
                </a:cubicBezTo>
                <a:cubicBezTo>
                  <a:pt x="474188" y="252278"/>
                  <a:pt x="475967" y="260188"/>
                  <a:pt x="475967" y="268986"/>
                </a:cubicBezTo>
                <a:cubicBezTo>
                  <a:pt x="475967" y="277695"/>
                  <a:pt x="474010" y="285605"/>
                  <a:pt x="470185" y="292714"/>
                </a:cubicBezTo>
                <a:cubicBezTo>
                  <a:pt x="466359" y="299646"/>
                  <a:pt x="461022" y="305690"/>
                  <a:pt x="454261" y="310489"/>
                </a:cubicBezTo>
                <a:cubicBezTo>
                  <a:pt x="447678" y="315288"/>
                  <a:pt x="439761" y="318931"/>
                  <a:pt x="430865" y="321509"/>
                </a:cubicBezTo>
                <a:cubicBezTo>
                  <a:pt x="422058" y="323997"/>
                  <a:pt x="412361" y="325241"/>
                  <a:pt x="402220" y="325241"/>
                </a:cubicBezTo>
                <a:lnTo>
                  <a:pt x="395370" y="325241"/>
                </a:lnTo>
                <a:lnTo>
                  <a:pt x="395370" y="390650"/>
                </a:lnTo>
                <a:lnTo>
                  <a:pt x="363345" y="390650"/>
                </a:lnTo>
                <a:close/>
                <a:moveTo>
                  <a:pt x="299342" y="215930"/>
                </a:moveTo>
                <a:lnTo>
                  <a:pt x="331379" y="215930"/>
                </a:lnTo>
                <a:lnTo>
                  <a:pt x="331379" y="390650"/>
                </a:lnTo>
                <a:lnTo>
                  <a:pt x="299342" y="390650"/>
                </a:lnTo>
                <a:close/>
                <a:moveTo>
                  <a:pt x="130762" y="215930"/>
                </a:moveTo>
                <a:lnTo>
                  <a:pt x="163341" y="215930"/>
                </a:lnTo>
                <a:lnTo>
                  <a:pt x="208737" y="345290"/>
                </a:lnTo>
                <a:lnTo>
                  <a:pt x="254044" y="215930"/>
                </a:lnTo>
                <a:lnTo>
                  <a:pt x="286712" y="215930"/>
                </a:lnTo>
                <a:lnTo>
                  <a:pt x="284487" y="222065"/>
                </a:lnTo>
                <a:lnTo>
                  <a:pt x="223869" y="390721"/>
                </a:lnTo>
                <a:lnTo>
                  <a:pt x="193516" y="390721"/>
                </a:lnTo>
                <a:lnTo>
                  <a:pt x="192448" y="387698"/>
                </a:lnTo>
                <a:close/>
                <a:moveTo>
                  <a:pt x="454163" y="138026"/>
                </a:moveTo>
                <a:cubicBezTo>
                  <a:pt x="462542" y="138026"/>
                  <a:pt x="469335" y="144803"/>
                  <a:pt x="469335" y="153163"/>
                </a:cubicBezTo>
                <a:cubicBezTo>
                  <a:pt x="469335" y="161523"/>
                  <a:pt x="462542" y="168300"/>
                  <a:pt x="454163" y="168300"/>
                </a:cubicBezTo>
                <a:cubicBezTo>
                  <a:pt x="445784" y="168300"/>
                  <a:pt x="438991" y="161523"/>
                  <a:pt x="438991" y="153163"/>
                </a:cubicBezTo>
                <a:cubicBezTo>
                  <a:pt x="438991" y="144803"/>
                  <a:pt x="445784" y="138026"/>
                  <a:pt x="454163" y="138026"/>
                </a:cubicBezTo>
                <a:close/>
                <a:moveTo>
                  <a:pt x="153413" y="138026"/>
                </a:moveTo>
                <a:cubicBezTo>
                  <a:pt x="161792" y="138026"/>
                  <a:pt x="168585" y="144803"/>
                  <a:pt x="168585" y="153163"/>
                </a:cubicBezTo>
                <a:cubicBezTo>
                  <a:pt x="168585" y="161523"/>
                  <a:pt x="161792" y="168300"/>
                  <a:pt x="153413" y="168300"/>
                </a:cubicBezTo>
                <a:cubicBezTo>
                  <a:pt x="145034" y="168300"/>
                  <a:pt x="138241" y="161523"/>
                  <a:pt x="138241" y="153163"/>
                </a:cubicBezTo>
                <a:cubicBezTo>
                  <a:pt x="138241" y="144803"/>
                  <a:pt x="145034" y="138026"/>
                  <a:pt x="153413" y="138026"/>
                </a:cubicBezTo>
                <a:close/>
                <a:moveTo>
                  <a:pt x="303788" y="75787"/>
                </a:moveTo>
                <a:cubicBezTo>
                  <a:pt x="312167" y="75787"/>
                  <a:pt x="318960" y="82595"/>
                  <a:pt x="318960" y="90994"/>
                </a:cubicBezTo>
                <a:cubicBezTo>
                  <a:pt x="318960" y="99393"/>
                  <a:pt x="312167" y="106201"/>
                  <a:pt x="303788" y="106201"/>
                </a:cubicBezTo>
                <a:cubicBezTo>
                  <a:pt x="295409" y="106201"/>
                  <a:pt x="288616" y="99393"/>
                  <a:pt x="288616" y="90994"/>
                </a:cubicBezTo>
                <a:cubicBezTo>
                  <a:pt x="288616" y="82595"/>
                  <a:pt x="295409" y="75787"/>
                  <a:pt x="303788" y="75787"/>
                </a:cubicBezTo>
                <a:close/>
                <a:moveTo>
                  <a:pt x="303744" y="30305"/>
                </a:moveTo>
                <a:lnTo>
                  <a:pt x="223730" y="110289"/>
                </a:lnTo>
                <a:lnTo>
                  <a:pt x="110430" y="110289"/>
                </a:lnTo>
                <a:lnTo>
                  <a:pt x="110430" y="223422"/>
                </a:lnTo>
                <a:lnTo>
                  <a:pt x="30327" y="303317"/>
                </a:lnTo>
                <a:lnTo>
                  <a:pt x="110430" y="383300"/>
                </a:lnTo>
                <a:lnTo>
                  <a:pt x="110430" y="496433"/>
                </a:lnTo>
                <a:lnTo>
                  <a:pt x="223730" y="496433"/>
                </a:lnTo>
                <a:lnTo>
                  <a:pt x="303744" y="576328"/>
                </a:lnTo>
                <a:lnTo>
                  <a:pt x="383846" y="496433"/>
                </a:lnTo>
                <a:lnTo>
                  <a:pt x="497146" y="496433"/>
                </a:lnTo>
                <a:lnTo>
                  <a:pt x="497146" y="383300"/>
                </a:lnTo>
                <a:lnTo>
                  <a:pt x="577160" y="303317"/>
                </a:lnTo>
                <a:lnTo>
                  <a:pt x="497146" y="223422"/>
                </a:lnTo>
                <a:lnTo>
                  <a:pt x="497146" y="110289"/>
                </a:lnTo>
                <a:lnTo>
                  <a:pt x="383846" y="110289"/>
                </a:lnTo>
                <a:close/>
                <a:moveTo>
                  <a:pt x="303744" y="0"/>
                </a:moveTo>
                <a:cubicBezTo>
                  <a:pt x="311843" y="0"/>
                  <a:pt x="319586" y="3199"/>
                  <a:pt x="325282" y="8887"/>
                </a:cubicBezTo>
                <a:lnTo>
                  <a:pt x="396484" y="79984"/>
                </a:lnTo>
                <a:lnTo>
                  <a:pt x="497146" y="79984"/>
                </a:lnTo>
                <a:cubicBezTo>
                  <a:pt x="513879" y="79984"/>
                  <a:pt x="527496" y="93581"/>
                  <a:pt x="527496" y="110289"/>
                </a:cubicBezTo>
                <a:lnTo>
                  <a:pt x="527496" y="210802"/>
                </a:lnTo>
                <a:lnTo>
                  <a:pt x="598699" y="281899"/>
                </a:lnTo>
                <a:cubicBezTo>
                  <a:pt x="610536" y="293719"/>
                  <a:pt x="610536" y="312915"/>
                  <a:pt x="598699" y="324823"/>
                </a:cubicBezTo>
                <a:lnTo>
                  <a:pt x="527496" y="395920"/>
                </a:lnTo>
                <a:lnTo>
                  <a:pt x="527496" y="496433"/>
                </a:lnTo>
                <a:cubicBezTo>
                  <a:pt x="527496" y="513141"/>
                  <a:pt x="513879" y="526738"/>
                  <a:pt x="497146" y="526738"/>
                </a:cubicBezTo>
                <a:lnTo>
                  <a:pt x="396395" y="526738"/>
                </a:lnTo>
                <a:lnTo>
                  <a:pt x="325282" y="597835"/>
                </a:lnTo>
                <a:cubicBezTo>
                  <a:pt x="319586" y="603523"/>
                  <a:pt x="311843" y="606722"/>
                  <a:pt x="303744" y="606722"/>
                </a:cubicBezTo>
                <a:cubicBezTo>
                  <a:pt x="295733" y="606722"/>
                  <a:pt x="287990" y="603523"/>
                  <a:pt x="282294" y="597835"/>
                </a:cubicBezTo>
                <a:lnTo>
                  <a:pt x="211092" y="526738"/>
                </a:lnTo>
                <a:lnTo>
                  <a:pt x="110430" y="526738"/>
                </a:lnTo>
                <a:cubicBezTo>
                  <a:pt x="93697" y="526738"/>
                  <a:pt x="80080" y="513141"/>
                  <a:pt x="80080" y="496344"/>
                </a:cubicBezTo>
                <a:lnTo>
                  <a:pt x="80080" y="395831"/>
                </a:lnTo>
                <a:lnTo>
                  <a:pt x="8877" y="324823"/>
                </a:lnTo>
                <a:cubicBezTo>
                  <a:pt x="-2960" y="312915"/>
                  <a:pt x="-2960" y="293719"/>
                  <a:pt x="8877" y="281899"/>
                </a:cubicBezTo>
                <a:lnTo>
                  <a:pt x="80080" y="210802"/>
                </a:lnTo>
                <a:lnTo>
                  <a:pt x="80080" y="110289"/>
                </a:lnTo>
                <a:cubicBezTo>
                  <a:pt x="80080" y="93581"/>
                  <a:pt x="93697" y="79984"/>
                  <a:pt x="110430" y="79984"/>
                </a:cubicBezTo>
                <a:lnTo>
                  <a:pt x="211092" y="79984"/>
                </a:lnTo>
                <a:lnTo>
                  <a:pt x="282294" y="8887"/>
                </a:lnTo>
                <a:cubicBezTo>
                  <a:pt x="287990" y="3199"/>
                  <a:pt x="295733" y="0"/>
                  <a:pt x="30374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9" name="university_273676">
            <a:extLst>
              <a:ext uri="{FF2B5EF4-FFF2-40B4-BE49-F238E27FC236}">
                <a16:creationId xmlns:a16="http://schemas.microsoft.com/office/drawing/2014/main" id="{3014DEFE-9B29-435F-B0FD-FDCC52B0C8F4}"/>
              </a:ext>
            </a:extLst>
          </p:cNvPr>
          <p:cNvSpPr>
            <a:spLocks noChangeAspect="1"/>
          </p:cNvSpPr>
          <p:nvPr/>
        </p:nvSpPr>
        <p:spPr bwMode="auto">
          <a:xfrm>
            <a:off x="4026074" y="3152193"/>
            <a:ext cx="609685" cy="608750"/>
          </a:xfrm>
          <a:custGeom>
            <a:avLst/>
            <a:gdLst>
              <a:gd name="connsiteX0" fmla="*/ 519000 w 607639"/>
              <a:gd name="connsiteY0" fmla="*/ 379197 h 606708"/>
              <a:gd name="connsiteX1" fmla="*/ 455724 w 607639"/>
              <a:gd name="connsiteY1" fmla="*/ 442384 h 606708"/>
              <a:gd name="connsiteX2" fmla="*/ 455724 w 607639"/>
              <a:gd name="connsiteY2" fmla="*/ 518192 h 606708"/>
              <a:gd name="connsiteX3" fmla="*/ 468361 w 607639"/>
              <a:gd name="connsiteY3" fmla="*/ 530812 h 606708"/>
              <a:gd name="connsiteX4" fmla="*/ 569638 w 607639"/>
              <a:gd name="connsiteY4" fmla="*/ 530812 h 606708"/>
              <a:gd name="connsiteX5" fmla="*/ 582275 w 607639"/>
              <a:gd name="connsiteY5" fmla="*/ 518192 h 606708"/>
              <a:gd name="connsiteX6" fmla="*/ 582275 w 607639"/>
              <a:gd name="connsiteY6" fmla="*/ 442384 h 606708"/>
              <a:gd name="connsiteX7" fmla="*/ 519000 w 607639"/>
              <a:gd name="connsiteY7" fmla="*/ 379197 h 606708"/>
              <a:gd name="connsiteX8" fmla="*/ 88639 w 607639"/>
              <a:gd name="connsiteY8" fmla="*/ 379185 h 606708"/>
              <a:gd name="connsiteX9" fmla="*/ 25275 w 607639"/>
              <a:gd name="connsiteY9" fmla="*/ 442376 h 606708"/>
              <a:gd name="connsiteX10" fmla="*/ 25275 w 607639"/>
              <a:gd name="connsiteY10" fmla="*/ 518187 h 606708"/>
              <a:gd name="connsiteX11" fmla="*/ 38001 w 607639"/>
              <a:gd name="connsiteY11" fmla="*/ 530808 h 606708"/>
              <a:gd name="connsiteX12" fmla="*/ 139189 w 607639"/>
              <a:gd name="connsiteY12" fmla="*/ 530808 h 606708"/>
              <a:gd name="connsiteX13" fmla="*/ 151915 w 607639"/>
              <a:gd name="connsiteY13" fmla="*/ 518187 h 606708"/>
              <a:gd name="connsiteX14" fmla="*/ 151915 w 607639"/>
              <a:gd name="connsiteY14" fmla="*/ 442376 h 606708"/>
              <a:gd name="connsiteX15" fmla="*/ 88639 w 607639"/>
              <a:gd name="connsiteY15" fmla="*/ 379185 h 606708"/>
              <a:gd name="connsiteX16" fmla="*/ 303775 w 607639"/>
              <a:gd name="connsiteY16" fmla="*/ 328648 h 606708"/>
              <a:gd name="connsiteX17" fmla="*/ 253139 w 607639"/>
              <a:gd name="connsiteY17" fmla="*/ 379212 h 606708"/>
              <a:gd name="connsiteX18" fmla="*/ 253139 w 607639"/>
              <a:gd name="connsiteY18" fmla="*/ 467633 h 606708"/>
              <a:gd name="connsiteX19" fmla="*/ 265865 w 607639"/>
              <a:gd name="connsiteY19" fmla="*/ 480252 h 606708"/>
              <a:gd name="connsiteX20" fmla="*/ 341773 w 607639"/>
              <a:gd name="connsiteY20" fmla="*/ 480252 h 606708"/>
              <a:gd name="connsiteX21" fmla="*/ 354410 w 607639"/>
              <a:gd name="connsiteY21" fmla="*/ 467633 h 606708"/>
              <a:gd name="connsiteX22" fmla="*/ 354410 w 607639"/>
              <a:gd name="connsiteY22" fmla="*/ 379212 h 606708"/>
              <a:gd name="connsiteX23" fmla="*/ 303775 w 607639"/>
              <a:gd name="connsiteY23" fmla="*/ 328648 h 606708"/>
              <a:gd name="connsiteX24" fmla="*/ 170426 w 607639"/>
              <a:gd name="connsiteY24" fmla="*/ 224541 h 606708"/>
              <a:gd name="connsiteX25" fmla="*/ 177190 w 607639"/>
              <a:gd name="connsiteY25" fmla="*/ 235739 h 606708"/>
              <a:gd name="connsiteX26" fmla="*/ 177190 w 607639"/>
              <a:gd name="connsiteY26" fmla="*/ 593999 h 606708"/>
              <a:gd name="connsiteX27" fmla="*/ 164553 w 607639"/>
              <a:gd name="connsiteY27" fmla="*/ 606708 h 606708"/>
              <a:gd name="connsiteX28" fmla="*/ 12637 w 607639"/>
              <a:gd name="connsiteY28" fmla="*/ 606708 h 606708"/>
              <a:gd name="connsiteX29" fmla="*/ 0 w 607639"/>
              <a:gd name="connsiteY29" fmla="*/ 593999 h 606708"/>
              <a:gd name="connsiteX30" fmla="*/ 0 w 607639"/>
              <a:gd name="connsiteY30" fmla="*/ 341235 h 606708"/>
              <a:gd name="connsiteX31" fmla="*/ 712 w 607639"/>
              <a:gd name="connsiteY31" fmla="*/ 337947 h 606708"/>
              <a:gd name="connsiteX32" fmla="*/ 890 w 607639"/>
              <a:gd name="connsiteY32" fmla="*/ 336880 h 606708"/>
              <a:gd name="connsiteX33" fmla="*/ 4984 w 607639"/>
              <a:gd name="connsiteY33" fmla="*/ 331459 h 606708"/>
              <a:gd name="connsiteX34" fmla="*/ 5429 w 607639"/>
              <a:gd name="connsiteY34" fmla="*/ 330837 h 606708"/>
              <a:gd name="connsiteX35" fmla="*/ 157344 w 607639"/>
              <a:gd name="connsiteY35" fmla="*/ 225341 h 606708"/>
              <a:gd name="connsiteX36" fmla="*/ 170426 w 607639"/>
              <a:gd name="connsiteY36" fmla="*/ 224541 h 606708"/>
              <a:gd name="connsiteX37" fmla="*/ 437213 w 607639"/>
              <a:gd name="connsiteY37" fmla="*/ 224471 h 606708"/>
              <a:gd name="connsiteX38" fmla="*/ 450295 w 607639"/>
              <a:gd name="connsiteY38" fmla="*/ 225271 h 606708"/>
              <a:gd name="connsiteX39" fmla="*/ 602210 w 607639"/>
              <a:gd name="connsiteY39" fmla="*/ 330850 h 606708"/>
              <a:gd name="connsiteX40" fmla="*/ 602655 w 607639"/>
              <a:gd name="connsiteY40" fmla="*/ 331384 h 606708"/>
              <a:gd name="connsiteX41" fmla="*/ 606749 w 607639"/>
              <a:gd name="connsiteY41" fmla="*/ 336894 h 606708"/>
              <a:gd name="connsiteX42" fmla="*/ 606927 w 607639"/>
              <a:gd name="connsiteY42" fmla="*/ 337871 h 606708"/>
              <a:gd name="connsiteX43" fmla="*/ 607639 w 607639"/>
              <a:gd name="connsiteY43" fmla="*/ 341248 h 606708"/>
              <a:gd name="connsiteX44" fmla="*/ 607639 w 607639"/>
              <a:gd name="connsiteY44" fmla="*/ 593999 h 606708"/>
              <a:gd name="connsiteX45" fmla="*/ 594913 w 607639"/>
              <a:gd name="connsiteY45" fmla="*/ 606708 h 606708"/>
              <a:gd name="connsiteX46" fmla="*/ 443086 w 607639"/>
              <a:gd name="connsiteY46" fmla="*/ 606708 h 606708"/>
              <a:gd name="connsiteX47" fmla="*/ 430449 w 607639"/>
              <a:gd name="connsiteY47" fmla="*/ 593999 h 606708"/>
              <a:gd name="connsiteX48" fmla="*/ 430449 w 607639"/>
              <a:gd name="connsiteY48" fmla="*/ 235758 h 606708"/>
              <a:gd name="connsiteX49" fmla="*/ 437213 w 607639"/>
              <a:gd name="connsiteY49" fmla="*/ 224471 h 606708"/>
              <a:gd name="connsiteX50" fmla="*/ 303775 w 607639"/>
              <a:gd name="connsiteY50" fmla="*/ 126390 h 606708"/>
              <a:gd name="connsiteX51" fmla="*/ 253139 w 607639"/>
              <a:gd name="connsiteY51" fmla="*/ 176954 h 606708"/>
              <a:gd name="connsiteX52" fmla="*/ 253139 w 607639"/>
              <a:gd name="connsiteY52" fmla="*/ 265464 h 606708"/>
              <a:gd name="connsiteX53" fmla="*/ 265865 w 607639"/>
              <a:gd name="connsiteY53" fmla="*/ 278083 h 606708"/>
              <a:gd name="connsiteX54" fmla="*/ 341773 w 607639"/>
              <a:gd name="connsiteY54" fmla="*/ 278083 h 606708"/>
              <a:gd name="connsiteX55" fmla="*/ 354410 w 607639"/>
              <a:gd name="connsiteY55" fmla="*/ 265464 h 606708"/>
              <a:gd name="connsiteX56" fmla="*/ 354410 w 607639"/>
              <a:gd name="connsiteY56" fmla="*/ 176954 h 606708"/>
              <a:gd name="connsiteX57" fmla="*/ 303775 w 607639"/>
              <a:gd name="connsiteY57" fmla="*/ 126390 h 606708"/>
              <a:gd name="connsiteX58" fmla="*/ 300304 w 607639"/>
              <a:gd name="connsiteY58" fmla="*/ 467 h 606708"/>
              <a:gd name="connsiteX59" fmla="*/ 307245 w 607639"/>
              <a:gd name="connsiteY59" fmla="*/ 467 h 606708"/>
              <a:gd name="connsiteX60" fmla="*/ 395879 w 607639"/>
              <a:gd name="connsiteY60" fmla="*/ 25794 h 606708"/>
              <a:gd name="connsiteX61" fmla="*/ 405045 w 607639"/>
              <a:gd name="connsiteY61" fmla="*/ 37968 h 606708"/>
              <a:gd name="connsiteX62" fmla="*/ 405045 w 607639"/>
              <a:gd name="connsiteY62" fmla="*/ 594000 h 606708"/>
              <a:gd name="connsiteX63" fmla="*/ 392409 w 607639"/>
              <a:gd name="connsiteY63" fmla="*/ 606708 h 606708"/>
              <a:gd name="connsiteX64" fmla="*/ 215230 w 607639"/>
              <a:gd name="connsiteY64" fmla="*/ 606708 h 606708"/>
              <a:gd name="connsiteX65" fmla="*/ 202593 w 607639"/>
              <a:gd name="connsiteY65" fmla="*/ 594000 h 606708"/>
              <a:gd name="connsiteX66" fmla="*/ 202593 w 607639"/>
              <a:gd name="connsiteY66" fmla="*/ 37968 h 606708"/>
              <a:gd name="connsiteX67" fmla="*/ 211759 w 607639"/>
              <a:gd name="connsiteY67" fmla="*/ 25794 h 606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607639" h="606708">
                <a:moveTo>
                  <a:pt x="519000" y="379197"/>
                </a:moveTo>
                <a:cubicBezTo>
                  <a:pt x="484113" y="379197"/>
                  <a:pt x="455724" y="407547"/>
                  <a:pt x="455724" y="442384"/>
                </a:cubicBezTo>
                <a:lnTo>
                  <a:pt x="455724" y="518192"/>
                </a:lnTo>
                <a:cubicBezTo>
                  <a:pt x="455724" y="525213"/>
                  <a:pt x="461420" y="530812"/>
                  <a:pt x="468361" y="530812"/>
                </a:cubicBezTo>
                <a:lnTo>
                  <a:pt x="569638" y="530812"/>
                </a:lnTo>
                <a:cubicBezTo>
                  <a:pt x="576669" y="530812"/>
                  <a:pt x="582275" y="525213"/>
                  <a:pt x="582275" y="518192"/>
                </a:cubicBezTo>
                <a:lnTo>
                  <a:pt x="582275" y="442384"/>
                </a:lnTo>
                <a:cubicBezTo>
                  <a:pt x="582275" y="407547"/>
                  <a:pt x="553886" y="379197"/>
                  <a:pt x="519000" y="379197"/>
                </a:cubicBezTo>
                <a:close/>
                <a:moveTo>
                  <a:pt x="88639" y="379185"/>
                </a:moveTo>
                <a:cubicBezTo>
                  <a:pt x="53753" y="379185"/>
                  <a:pt x="25275" y="407537"/>
                  <a:pt x="25275" y="442376"/>
                </a:cubicBezTo>
                <a:lnTo>
                  <a:pt x="25275" y="518187"/>
                </a:lnTo>
                <a:cubicBezTo>
                  <a:pt x="25275" y="525209"/>
                  <a:pt x="30970" y="530808"/>
                  <a:pt x="38001" y="530808"/>
                </a:cubicBezTo>
                <a:lnTo>
                  <a:pt x="139189" y="530808"/>
                </a:lnTo>
                <a:cubicBezTo>
                  <a:pt x="146219" y="530808"/>
                  <a:pt x="151915" y="525209"/>
                  <a:pt x="151915" y="518187"/>
                </a:cubicBezTo>
                <a:lnTo>
                  <a:pt x="151915" y="442376"/>
                </a:lnTo>
                <a:cubicBezTo>
                  <a:pt x="151915" y="407537"/>
                  <a:pt x="123526" y="379185"/>
                  <a:pt x="88639" y="379185"/>
                </a:cubicBezTo>
                <a:close/>
                <a:moveTo>
                  <a:pt x="303775" y="328648"/>
                </a:moveTo>
                <a:cubicBezTo>
                  <a:pt x="275921" y="328648"/>
                  <a:pt x="253139" y="351308"/>
                  <a:pt x="253139" y="379212"/>
                </a:cubicBezTo>
                <a:lnTo>
                  <a:pt x="253139" y="467633"/>
                </a:lnTo>
                <a:cubicBezTo>
                  <a:pt x="253139" y="474654"/>
                  <a:pt x="258835" y="480252"/>
                  <a:pt x="265865" y="480252"/>
                </a:cubicBezTo>
                <a:lnTo>
                  <a:pt x="341773" y="480252"/>
                </a:lnTo>
                <a:cubicBezTo>
                  <a:pt x="348804" y="480252"/>
                  <a:pt x="354410" y="474654"/>
                  <a:pt x="354410" y="467633"/>
                </a:cubicBezTo>
                <a:lnTo>
                  <a:pt x="354410" y="379212"/>
                </a:lnTo>
                <a:cubicBezTo>
                  <a:pt x="354410" y="351308"/>
                  <a:pt x="331717" y="328648"/>
                  <a:pt x="303775" y="328648"/>
                </a:cubicBezTo>
                <a:close/>
                <a:moveTo>
                  <a:pt x="170426" y="224541"/>
                </a:moveTo>
                <a:cubicBezTo>
                  <a:pt x="174609" y="226674"/>
                  <a:pt x="177190" y="231029"/>
                  <a:pt x="177190" y="235739"/>
                </a:cubicBezTo>
                <a:lnTo>
                  <a:pt x="177190" y="593999"/>
                </a:lnTo>
                <a:cubicBezTo>
                  <a:pt x="177190" y="601020"/>
                  <a:pt x="171494" y="606708"/>
                  <a:pt x="164553" y="606708"/>
                </a:cubicBezTo>
                <a:lnTo>
                  <a:pt x="12637" y="606708"/>
                </a:lnTo>
                <a:cubicBezTo>
                  <a:pt x="5696" y="606708"/>
                  <a:pt x="0" y="601020"/>
                  <a:pt x="0" y="593999"/>
                </a:cubicBezTo>
                <a:lnTo>
                  <a:pt x="0" y="341235"/>
                </a:lnTo>
                <a:cubicBezTo>
                  <a:pt x="0" y="340080"/>
                  <a:pt x="356" y="339013"/>
                  <a:pt x="712" y="337947"/>
                </a:cubicBezTo>
                <a:cubicBezTo>
                  <a:pt x="801" y="337591"/>
                  <a:pt x="801" y="337236"/>
                  <a:pt x="890" y="336880"/>
                </a:cubicBezTo>
                <a:cubicBezTo>
                  <a:pt x="1691" y="334658"/>
                  <a:pt x="3204" y="332881"/>
                  <a:pt x="4984" y="331459"/>
                </a:cubicBezTo>
                <a:cubicBezTo>
                  <a:pt x="5162" y="331281"/>
                  <a:pt x="5251" y="331015"/>
                  <a:pt x="5429" y="330837"/>
                </a:cubicBezTo>
                <a:lnTo>
                  <a:pt x="157344" y="225341"/>
                </a:lnTo>
                <a:cubicBezTo>
                  <a:pt x="161171" y="222675"/>
                  <a:pt x="166243" y="222408"/>
                  <a:pt x="170426" y="224541"/>
                </a:cubicBezTo>
                <a:close/>
                <a:moveTo>
                  <a:pt x="437213" y="224471"/>
                </a:moveTo>
                <a:cubicBezTo>
                  <a:pt x="441396" y="222338"/>
                  <a:pt x="446468" y="222605"/>
                  <a:pt x="450295" y="225271"/>
                </a:cubicBezTo>
                <a:lnTo>
                  <a:pt x="602210" y="330850"/>
                </a:lnTo>
                <a:cubicBezTo>
                  <a:pt x="602388" y="330939"/>
                  <a:pt x="602388" y="331295"/>
                  <a:pt x="602655" y="331384"/>
                </a:cubicBezTo>
                <a:cubicBezTo>
                  <a:pt x="604435" y="332894"/>
                  <a:pt x="605948" y="334672"/>
                  <a:pt x="606749" y="336894"/>
                </a:cubicBezTo>
                <a:cubicBezTo>
                  <a:pt x="606838" y="337249"/>
                  <a:pt x="606838" y="337516"/>
                  <a:pt x="606927" y="337871"/>
                </a:cubicBezTo>
                <a:cubicBezTo>
                  <a:pt x="607194" y="339027"/>
                  <a:pt x="607639" y="340093"/>
                  <a:pt x="607639" y="341248"/>
                </a:cubicBezTo>
                <a:lnTo>
                  <a:pt x="607639" y="593999"/>
                </a:lnTo>
                <a:cubicBezTo>
                  <a:pt x="607639" y="601020"/>
                  <a:pt x="601943" y="606708"/>
                  <a:pt x="594913" y="606708"/>
                </a:cubicBezTo>
                <a:lnTo>
                  <a:pt x="443086" y="606708"/>
                </a:lnTo>
                <a:cubicBezTo>
                  <a:pt x="436056" y="606708"/>
                  <a:pt x="430449" y="601020"/>
                  <a:pt x="430449" y="593999"/>
                </a:cubicBezTo>
                <a:lnTo>
                  <a:pt x="430449" y="235758"/>
                </a:lnTo>
                <a:cubicBezTo>
                  <a:pt x="430449" y="231047"/>
                  <a:pt x="433030" y="226693"/>
                  <a:pt x="437213" y="224471"/>
                </a:cubicBezTo>
                <a:close/>
                <a:moveTo>
                  <a:pt x="303775" y="126390"/>
                </a:moveTo>
                <a:cubicBezTo>
                  <a:pt x="275921" y="126390"/>
                  <a:pt x="253139" y="149050"/>
                  <a:pt x="253139" y="176954"/>
                </a:cubicBezTo>
                <a:lnTo>
                  <a:pt x="253139" y="265464"/>
                </a:lnTo>
                <a:cubicBezTo>
                  <a:pt x="253139" y="272396"/>
                  <a:pt x="258835" y="278083"/>
                  <a:pt x="265865" y="278083"/>
                </a:cubicBezTo>
                <a:lnTo>
                  <a:pt x="341773" y="278083"/>
                </a:lnTo>
                <a:cubicBezTo>
                  <a:pt x="348804" y="278083"/>
                  <a:pt x="354410" y="272396"/>
                  <a:pt x="354410" y="265464"/>
                </a:cubicBezTo>
                <a:lnTo>
                  <a:pt x="354410" y="176954"/>
                </a:lnTo>
                <a:cubicBezTo>
                  <a:pt x="354410" y="149050"/>
                  <a:pt x="331717" y="126390"/>
                  <a:pt x="303775" y="126390"/>
                </a:cubicBezTo>
                <a:close/>
                <a:moveTo>
                  <a:pt x="300304" y="467"/>
                </a:moveTo>
                <a:cubicBezTo>
                  <a:pt x="302618" y="-155"/>
                  <a:pt x="305020" y="-155"/>
                  <a:pt x="307245" y="467"/>
                </a:cubicBezTo>
                <a:lnTo>
                  <a:pt x="395879" y="25794"/>
                </a:lnTo>
                <a:cubicBezTo>
                  <a:pt x="401308" y="27304"/>
                  <a:pt x="405045" y="32281"/>
                  <a:pt x="405045" y="37968"/>
                </a:cubicBezTo>
                <a:lnTo>
                  <a:pt x="405045" y="594000"/>
                </a:lnTo>
                <a:cubicBezTo>
                  <a:pt x="405045" y="601021"/>
                  <a:pt x="399350" y="606708"/>
                  <a:pt x="392409" y="606708"/>
                </a:cubicBezTo>
                <a:lnTo>
                  <a:pt x="215230" y="606708"/>
                </a:lnTo>
                <a:cubicBezTo>
                  <a:pt x="208199" y="606708"/>
                  <a:pt x="202593" y="601021"/>
                  <a:pt x="202593" y="594000"/>
                </a:cubicBezTo>
                <a:lnTo>
                  <a:pt x="202593" y="37968"/>
                </a:lnTo>
                <a:cubicBezTo>
                  <a:pt x="202593" y="32281"/>
                  <a:pt x="206331" y="27304"/>
                  <a:pt x="211759" y="257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mart-technology-symbol_36405">
            <a:extLst>
              <a:ext uri="{FF2B5EF4-FFF2-40B4-BE49-F238E27FC236}">
                <a16:creationId xmlns:a16="http://schemas.microsoft.com/office/drawing/2014/main" id="{941DDB9B-5354-4EAA-B9C2-A83456810F1B}"/>
              </a:ext>
            </a:extLst>
          </p:cNvPr>
          <p:cNvSpPr>
            <a:spLocks noChangeAspect="1"/>
          </p:cNvSpPr>
          <p:nvPr/>
        </p:nvSpPr>
        <p:spPr bwMode="auto">
          <a:xfrm>
            <a:off x="6400843" y="1386488"/>
            <a:ext cx="609685" cy="609163"/>
          </a:xfrm>
          <a:custGeom>
            <a:avLst/>
            <a:gdLst>
              <a:gd name="connsiteX0" fmla="*/ 287026 w 573852"/>
              <a:gd name="connsiteY0" fmla="*/ 374041 h 573361"/>
              <a:gd name="connsiteX1" fmla="*/ 297027 w 573852"/>
              <a:gd name="connsiteY1" fmla="*/ 383352 h 573361"/>
              <a:gd name="connsiteX2" fmla="*/ 287026 w 573852"/>
              <a:gd name="connsiteY2" fmla="*/ 392663 h 573361"/>
              <a:gd name="connsiteX3" fmla="*/ 277025 w 573852"/>
              <a:gd name="connsiteY3" fmla="*/ 383352 h 573361"/>
              <a:gd name="connsiteX4" fmla="*/ 287026 w 573852"/>
              <a:gd name="connsiteY4" fmla="*/ 374041 h 573361"/>
              <a:gd name="connsiteX5" fmla="*/ 469309 w 573852"/>
              <a:gd name="connsiteY5" fmla="*/ 322516 h 573361"/>
              <a:gd name="connsiteX6" fmla="*/ 400419 w 573852"/>
              <a:gd name="connsiteY6" fmla="*/ 399919 h 573361"/>
              <a:gd name="connsiteX7" fmla="*/ 322919 w 573852"/>
              <a:gd name="connsiteY7" fmla="*/ 468723 h 573361"/>
              <a:gd name="connsiteX8" fmla="*/ 479355 w 573852"/>
              <a:gd name="connsiteY8" fmla="*/ 530359 h 573361"/>
              <a:gd name="connsiteX9" fmla="*/ 518105 w 573852"/>
              <a:gd name="connsiteY9" fmla="*/ 517458 h 573361"/>
              <a:gd name="connsiteX10" fmla="*/ 469309 w 573852"/>
              <a:gd name="connsiteY10" fmla="*/ 322516 h 573361"/>
              <a:gd name="connsiteX11" fmla="*/ 104769 w 573852"/>
              <a:gd name="connsiteY11" fmla="*/ 322516 h 573361"/>
              <a:gd name="connsiteX12" fmla="*/ 43056 w 573852"/>
              <a:gd name="connsiteY12" fmla="*/ 478756 h 573361"/>
              <a:gd name="connsiteX13" fmla="*/ 55972 w 573852"/>
              <a:gd name="connsiteY13" fmla="*/ 517458 h 573361"/>
              <a:gd name="connsiteX14" fmla="*/ 94723 w 573852"/>
              <a:gd name="connsiteY14" fmla="*/ 530359 h 573361"/>
              <a:gd name="connsiteX15" fmla="*/ 251159 w 573852"/>
              <a:gd name="connsiteY15" fmla="*/ 468723 h 573361"/>
              <a:gd name="connsiteX16" fmla="*/ 173658 w 573852"/>
              <a:gd name="connsiteY16" fmla="*/ 399919 h 573361"/>
              <a:gd name="connsiteX17" fmla="*/ 104769 w 573852"/>
              <a:gd name="connsiteY17" fmla="*/ 322516 h 573361"/>
              <a:gd name="connsiteX18" fmla="*/ 231082 w 573852"/>
              <a:gd name="connsiteY18" fmla="*/ 186446 h 573361"/>
              <a:gd name="connsiteX19" fmla="*/ 342970 w 573852"/>
              <a:gd name="connsiteY19" fmla="*/ 186446 h 573361"/>
              <a:gd name="connsiteX20" fmla="*/ 355880 w 573852"/>
              <a:gd name="connsiteY20" fmla="*/ 200773 h 573361"/>
              <a:gd name="connsiteX21" fmla="*/ 355880 w 573852"/>
              <a:gd name="connsiteY21" fmla="*/ 351208 h 573361"/>
              <a:gd name="connsiteX22" fmla="*/ 342970 w 573852"/>
              <a:gd name="connsiteY22" fmla="*/ 365535 h 573361"/>
              <a:gd name="connsiteX23" fmla="*/ 231082 w 573852"/>
              <a:gd name="connsiteY23" fmla="*/ 365535 h 573361"/>
              <a:gd name="connsiteX24" fmla="*/ 218172 w 573852"/>
              <a:gd name="connsiteY24" fmla="*/ 351208 h 573361"/>
              <a:gd name="connsiteX25" fmla="*/ 218172 w 573852"/>
              <a:gd name="connsiteY25" fmla="*/ 200773 h 573361"/>
              <a:gd name="connsiteX26" fmla="*/ 231082 w 573852"/>
              <a:gd name="connsiteY26" fmla="*/ 186446 h 573361"/>
              <a:gd name="connsiteX27" fmla="*/ 231066 w 573852"/>
              <a:gd name="connsiteY27" fmla="*/ 172008 h 573361"/>
              <a:gd name="connsiteX28" fmla="*/ 203798 w 573852"/>
              <a:gd name="connsiteY28" fmla="*/ 200676 h 573361"/>
              <a:gd name="connsiteX29" fmla="*/ 203798 w 573852"/>
              <a:gd name="connsiteY29" fmla="*/ 372685 h 573361"/>
              <a:gd name="connsiteX30" fmla="*/ 231066 w 573852"/>
              <a:gd name="connsiteY30" fmla="*/ 401353 h 573361"/>
              <a:gd name="connsiteX31" fmla="*/ 343012 w 573852"/>
              <a:gd name="connsiteY31" fmla="*/ 401353 h 573361"/>
              <a:gd name="connsiteX32" fmla="*/ 370280 w 573852"/>
              <a:gd name="connsiteY32" fmla="*/ 372685 h 573361"/>
              <a:gd name="connsiteX33" fmla="*/ 370280 w 573852"/>
              <a:gd name="connsiteY33" fmla="*/ 200676 h 573361"/>
              <a:gd name="connsiteX34" fmla="*/ 343012 w 573852"/>
              <a:gd name="connsiteY34" fmla="*/ 172008 h 573361"/>
              <a:gd name="connsiteX35" fmla="*/ 479355 w 573852"/>
              <a:gd name="connsiteY35" fmla="*/ 43002 h 573361"/>
              <a:gd name="connsiteX36" fmla="*/ 322919 w 573852"/>
              <a:gd name="connsiteY36" fmla="*/ 104638 h 573361"/>
              <a:gd name="connsiteX37" fmla="*/ 400419 w 573852"/>
              <a:gd name="connsiteY37" fmla="*/ 173442 h 573361"/>
              <a:gd name="connsiteX38" fmla="*/ 469309 w 573852"/>
              <a:gd name="connsiteY38" fmla="*/ 250845 h 573361"/>
              <a:gd name="connsiteX39" fmla="*/ 518105 w 573852"/>
              <a:gd name="connsiteY39" fmla="*/ 55903 h 573361"/>
              <a:gd name="connsiteX40" fmla="*/ 479355 w 573852"/>
              <a:gd name="connsiteY40" fmla="*/ 43002 h 573361"/>
              <a:gd name="connsiteX41" fmla="*/ 94723 w 573852"/>
              <a:gd name="connsiteY41" fmla="*/ 43002 h 573361"/>
              <a:gd name="connsiteX42" fmla="*/ 55972 w 573852"/>
              <a:gd name="connsiteY42" fmla="*/ 55903 h 573361"/>
              <a:gd name="connsiteX43" fmla="*/ 43056 w 573852"/>
              <a:gd name="connsiteY43" fmla="*/ 94605 h 573361"/>
              <a:gd name="connsiteX44" fmla="*/ 104769 w 573852"/>
              <a:gd name="connsiteY44" fmla="*/ 250845 h 573361"/>
              <a:gd name="connsiteX45" fmla="*/ 173658 w 573852"/>
              <a:gd name="connsiteY45" fmla="*/ 173442 h 573361"/>
              <a:gd name="connsiteX46" fmla="*/ 251159 w 573852"/>
              <a:gd name="connsiteY46" fmla="*/ 104638 h 573361"/>
              <a:gd name="connsiteX47" fmla="*/ 94723 w 573852"/>
              <a:gd name="connsiteY47" fmla="*/ 43002 h 573361"/>
              <a:gd name="connsiteX48" fmla="*/ 94723 w 573852"/>
              <a:gd name="connsiteY48" fmla="*/ 0 h 573361"/>
              <a:gd name="connsiteX49" fmla="*/ 287039 w 573852"/>
              <a:gd name="connsiteY49" fmla="*/ 77404 h 573361"/>
              <a:gd name="connsiteX50" fmla="*/ 479355 w 573852"/>
              <a:gd name="connsiteY50" fmla="*/ 0 h 573361"/>
              <a:gd name="connsiteX51" fmla="*/ 548245 w 573852"/>
              <a:gd name="connsiteY51" fmla="*/ 25801 h 573361"/>
              <a:gd name="connsiteX52" fmla="*/ 496578 w 573852"/>
              <a:gd name="connsiteY52" fmla="*/ 286681 h 573361"/>
              <a:gd name="connsiteX53" fmla="*/ 548245 w 573852"/>
              <a:gd name="connsiteY53" fmla="*/ 547560 h 573361"/>
              <a:gd name="connsiteX54" fmla="*/ 479355 w 573852"/>
              <a:gd name="connsiteY54" fmla="*/ 573361 h 573361"/>
              <a:gd name="connsiteX55" fmla="*/ 287039 w 573852"/>
              <a:gd name="connsiteY55" fmla="*/ 495957 h 573361"/>
              <a:gd name="connsiteX56" fmla="*/ 94723 w 573852"/>
              <a:gd name="connsiteY56" fmla="*/ 573361 h 573361"/>
              <a:gd name="connsiteX57" fmla="*/ 25833 w 573852"/>
              <a:gd name="connsiteY57" fmla="*/ 547560 h 573361"/>
              <a:gd name="connsiteX58" fmla="*/ 0 w 573852"/>
              <a:gd name="connsiteY58" fmla="*/ 478756 h 573361"/>
              <a:gd name="connsiteX59" fmla="*/ 77500 w 573852"/>
              <a:gd name="connsiteY59" fmla="*/ 286681 h 573361"/>
              <a:gd name="connsiteX60" fmla="*/ 0 w 573852"/>
              <a:gd name="connsiteY60" fmla="*/ 94605 h 573361"/>
              <a:gd name="connsiteX61" fmla="*/ 25833 w 573852"/>
              <a:gd name="connsiteY61" fmla="*/ 25801 h 573361"/>
              <a:gd name="connsiteX62" fmla="*/ 94723 w 573852"/>
              <a:gd name="connsiteY62" fmla="*/ 0 h 573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573852" h="573361">
                <a:moveTo>
                  <a:pt x="287026" y="374041"/>
                </a:moveTo>
                <a:cubicBezTo>
                  <a:pt x="292549" y="374041"/>
                  <a:pt x="297027" y="378210"/>
                  <a:pt x="297027" y="383352"/>
                </a:cubicBezTo>
                <a:cubicBezTo>
                  <a:pt x="297027" y="388494"/>
                  <a:pt x="292549" y="392663"/>
                  <a:pt x="287026" y="392663"/>
                </a:cubicBezTo>
                <a:cubicBezTo>
                  <a:pt x="281503" y="392663"/>
                  <a:pt x="277025" y="388494"/>
                  <a:pt x="277025" y="383352"/>
                </a:cubicBezTo>
                <a:cubicBezTo>
                  <a:pt x="277025" y="378210"/>
                  <a:pt x="281503" y="374041"/>
                  <a:pt x="287026" y="374041"/>
                </a:cubicBezTo>
                <a:close/>
                <a:moveTo>
                  <a:pt x="469309" y="322516"/>
                </a:moveTo>
                <a:cubicBezTo>
                  <a:pt x="449216" y="348317"/>
                  <a:pt x="426253" y="374118"/>
                  <a:pt x="400419" y="399919"/>
                </a:cubicBezTo>
                <a:cubicBezTo>
                  <a:pt x="376021" y="425721"/>
                  <a:pt x="350188" y="448655"/>
                  <a:pt x="322919" y="468723"/>
                </a:cubicBezTo>
                <a:cubicBezTo>
                  <a:pt x="381762" y="507425"/>
                  <a:pt x="437735" y="530359"/>
                  <a:pt x="479355" y="530359"/>
                </a:cubicBezTo>
                <a:cubicBezTo>
                  <a:pt x="496578" y="530359"/>
                  <a:pt x="509494" y="526059"/>
                  <a:pt x="518105" y="517458"/>
                </a:cubicBezTo>
                <a:cubicBezTo>
                  <a:pt x="546809" y="490224"/>
                  <a:pt x="529587" y="412820"/>
                  <a:pt x="469309" y="322516"/>
                </a:cubicBezTo>
                <a:close/>
                <a:moveTo>
                  <a:pt x="104769" y="322516"/>
                </a:moveTo>
                <a:cubicBezTo>
                  <a:pt x="66019" y="381285"/>
                  <a:pt x="43056" y="437188"/>
                  <a:pt x="43056" y="478756"/>
                </a:cubicBezTo>
                <a:cubicBezTo>
                  <a:pt x="43056" y="495957"/>
                  <a:pt x="47361" y="508858"/>
                  <a:pt x="55972" y="517458"/>
                </a:cubicBezTo>
                <a:cubicBezTo>
                  <a:pt x="64584" y="526059"/>
                  <a:pt x="77500" y="530359"/>
                  <a:pt x="94723" y="530359"/>
                </a:cubicBezTo>
                <a:cubicBezTo>
                  <a:pt x="136343" y="530359"/>
                  <a:pt x="192316" y="507425"/>
                  <a:pt x="251159" y="468723"/>
                </a:cubicBezTo>
                <a:cubicBezTo>
                  <a:pt x="223891" y="448655"/>
                  <a:pt x="198057" y="425721"/>
                  <a:pt x="173658" y="399919"/>
                </a:cubicBezTo>
                <a:cubicBezTo>
                  <a:pt x="147825" y="375551"/>
                  <a:pt x="124862" y="348317"/>
                  <a:pt x="104769" y="322516"/>
                </a:cubicBezTo>
                <a:close/>
                <a:moveTo>
                  <a:pt x="231082" y="186446"/>
                </a:moveTo>
                <a:lnTo>
                  <a:pt x="342970" y="186446"/>
                </a:lnTo>
                <a:cubicBezTo>
                  <a:pt x="350142" y="186446"/>
                  <a:pt x="355880" y="192177"/>
                  <a:pt x="355880" y="200773"/>
                </a:cubicBezTo>
                <a:lnTo>
                  <a:pt x="355880" y="351208"/>
                </a:lnTo>
                <a:cubicBezTo>
                  <a:pt x="355880" y="359804"/>
                  <a:pt x="350142" y="365535"/>
                  <a:pt x="342970" y="365535"/>
                </a:cubicBezTo>
                <a:lnTo>
                  <a:pt x="231082" y="365535"/>
                </a:lnTo>
                <a:cubicBezTo>
                  <a:pt x="223910" y="365535"/>
                  <a:pt x="218172" y="359804"/>
                  <a:pt x="218172" y="351208"/>
                </a:cubicBezTo>
                <a:lnTo>
                  <a:pt x="218172" y="200773"/>
                </a:lnTo>
                <a:cubicBezTo>
                  <a:pt x="218172" y="192177"/>
                  <a:pt x="223910" y="186446"/>
                  <a:pt x="231082" y="186446"/>
                </a:cubicBezTo>
                <a:close/>
                <a:moveTo>
                  <a:pt x="231066" y="172008"/>
                </a:moveTo>
                <a:cubicBezTo>
                  <a:pt x="216714" y="172008"/>
                  <a:pt x="203798" y="184909"/>
                  <a:pt x="203798" y="200676"/>
                </a:cubicBezTo>
                <a:lnTo>
                  <a:pt x="203798" y="372685"/>
                </a:lnTo>
                <a:cubicBezTo>
                  <a:pt x="203798" y="388452"/>
                  <a:pt x="216714" y="401353"/>
                  <a:pt x="231066" y="401353"/>
                </a:cubicBezTo>
                <a:lnTo>
                  <a:pt x="343012" y="401353"/>
                </a:lnTo>
                <a:cubicBezTo>
                  <a:pt x="357364" y="401353"/>
                  <a:pt x="370280" y="388452"/>
                  <a:pt x="370280" y="372685"/>
                </a:cubicBezTo>
                <a:lnTo>
                  <a:pt x="370280" y="200676"/>
                </a:lnTo>
                <a:cubicBezTo>
                  <a:pt x="370280" y="184909"/>
                  <a:pt x="357364" y="172008"/>
                  <a:pt x="343012" y="172008"/>
                </a:cubicBezTo>
                <a:close/>
                <a:moveTo>
                  <a:pt x="479355" y="43002"/>
                </a:moveTo>
                <a:cubicBezTo>
                  <a:pt x="437735" y="43002"/>
                  <a:pt x="381762" y="65937"/>
                  <a:pt x="322919" y="104638"/>
                </a:cubicBezTo>
                <a:cubicBezTo>
                  <a:pt x="350188" y="124706"/>
                  <a:pt x="376021" y="147640"/>
                  <a:pt x="400419" y="173442"/>
                </a:cubicBezTo>
                <a:cubicBezTo>
                  <a:pt x="426253" y="199243"/>
                  <a:pt x="449216" y="225044"/>
                  <a:pt x="469309" y="250845"/>
                </a:cubicBezTo>
                <a:cubicBezTo>
                  <a:pt x="529587" y="160541"/>
                  <a:pt x="546809" y="83137"/>
                  <a:pt x="518105" y="55903"/>
                </a:cubicBezTo>
                <a:cubicBezTo>
                  <a:pt x="510929" y="47302"/>
                  <a:pt x="496578" y="43002"/>
                  <a:pt x="479355" y="43002"/>
                </a:cubicBezTo>
                <a:close/>
                <a:moveTo>
                  <a:pt x="94723" y="43002"/>
                </a:moveTo>
                <a:cubicBezTo>
                  <a:pt x="77500" y="43002"/>
                  <a:pt x="64584" y="47302"/>
                  <a:pt x="55972" y="55903"/>
                </a:cubicBezTo>
                <a:cubicBezTo>
                  <a:pt x="47361" y="64503"/>
                  <a:pt x="43056" y="77404"/>
                  <a:pt x="43056" y="94605"/>
                </a:cubicBezTo>
                <a:cubicBezTo>
                  <a:pt x="43056" y="136173"/>
                  <a:pt x="66019" y="192076"/>
                  <a:pt x="104769" y="250845"/>
                </a:cubicBezTo>
                <a:cubicBezTo>
                  <a:pt x="124862" y="223611"/>
                  <a:pt x="147825" y="197810"/>
                  <a:pt x="173658" y="173442"/>
                </a:cubicBezTo>
                <a:cubicBezTo>
                  <a:pt x="198057" y="147640"/>
                  <a:pt x="223891" y="124706"/>
                  <a:pt x="251159" y="104638"/>
                </a:cubicBezTo>
                <a:cubicBezTo>
                  <a:pt x="192316" y="65937"/>
                  <a:pt x="136343" y="43002"/>
                  <a:pt x="94723" y="43002"/>
                </a:cubicBezTo>
                <a:close/>
                <a:moveTo>
                  <a:pt x="94723" y="0"/>
                </a:moveTo>
                <a:cubicBezTo>
                  <a:pt x="146390" y="0"/>
                  <a:pt x="216714" y="28668"/>
                  <a:pt x="287039" y="77404"/>
                </a:cubicBezTo>
                <a:cubicBezTo>
                  <a:pt x="357364" y="28668"/>
                  <a:pt x="427688" y="0"/>
                  <a:pt x="479355" y="0"/>
                </a:cubicBezTo>
                <a:cubicBezTo>
                  <a:pt x="508059" y="0"/>
                  <a:pt x="532457" y="8600"/>
                  <a:pt x="548245" y="25801"/>
                </a:cubicBezTo>
                <a:cubicBezTo>
                  <a:pt x="597041" y="73104"/>
                  <a:pt x="574078" y="176309"/>
                  <a:pt x="496578" y="286681"/>
                </a:cubicBezTo>
                <a:cubicBezTo>
                  <a:pt x="574078" y="397053"/>
                  <a:pt x="597041" y="500257"/>
                  <a:pt x="548245" y="547560"/>
                </a:cubicBezTo>
                <a:cubicBezTo>
                  <a:pt x="532457" y="564761"/>
                  <a:pt x="508059" y="573361"/>
                  <a:pt x="479355" y="573361"/>
                </a:cubicBezTo>
                <a:cubicBezTo>
                  <a:pt x="427688" y="573361"/>
                  <a:pt x="357364" y="544693"/>
                  <a:pt x="287039" y="495957"/>
                </a:cubicBezTo>
                <a:cubicBezTo>
                  <a:pt x="216714" y="544693"/>
                  <a:pt x="146390" y="573361"/>
                  <a:pt x="94723" y="573361"/>
                </a:cubicBezTo>
                <a:cubicBezTo>
                  <a:pt x="66019" y="573361"/>
                  <a:pt x="41621" y="564761"/>
                  <a:pt x="25833" y="547560"/>
                </a:cubicBezTo>
                <a:cubicBezTo>
                  <a:pt x="8611" y="531792"/>
                  <a:pt x="0" y="507425"/>
                  <a:pt x="0" y="478756"/>
                </a:cubicBezTo>
                <a:cubicBezTo>
                  <a:pt x="0" y="427154"/>
                  <a:pt x="28704" y="356917"/>
                  <a:pt x="77500" y="286681"/>
                </a:cubicBezTo>
                <a:cubicBezTo>
                  <a:pt x="28704" y="216444"/>
                  <a:pt x="0" y="146207"/>
                  <a:pt x="0" y="94605"/>
                </a:cubicBezTo>
                <a:cubicBezTo>
                  <a:pt x="0" y="65937"/>
                  <a:pt x="8611" y="41569"/>
                  <a:pt x="25833" y="25801"/>
                </a:cubicBezTo>
                <a:cubicBezTo>
                  <a:pt x="41621" y="8600"/>
                  <a:pt x="66019" y="0"/>
                  <a:pt x="9472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476378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D9D435C-5F6E-4541-A2A2-B2EC4F82E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075" y="2803115"/>
            <a:ext cx="1551600" cy="1551600"/>
          </a:xfrm>
          <a:prstGeom prst="rect">
            <a:avLst/>
          </a:prstGeom>
          <a:scene3d>
            <a:camera prst="orthographicFront">
              <a:rot lat="5" lon="0" rev="0"/>
            </a:camera>
            <a:lightRig rig="threePt" dir="t"/>
          </a:scene3d>
          <a:sp3d>
            <a:extrusionClr>
              <a:schemeClr val="bg1"/>
            </a:extrusionClr>
          </a:sp3d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9A44D2B-763C-4849-9C29-A159720B95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689" y="2846979"/>
            <a:ext cx="1449681" cy="144968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931B5A4-3AAF-434D-85AE-01CA96F2E7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083" y="2823210"/>
            <a:ext cx="1526749" cy="152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501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" name="3D 模型 6">
                <a:extLst>
                  <a:ext uri="{FF2B5EF4-FFF2-40B4-BE49-F238E27FC236}">
                    <a16:creationId xmlns:a16="http://schemas.microsoft.com/office/drawing/2014/main" id="{A57B3717-F096-482B-8E19-6A77554363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56485844"/>
                  </p:ext>
                </p:extLst>
              </p:nvPr>
            </p:nvGraphicFramePr>
            <p:xfrm>
              <a:off x="1008061" y="2349000"/>
              <a:ext cx="2159999" cy="216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159999" cy="2160000"/>
                    </a:xfrm>
                    <a:prstGeom prst="rect">
                      <a:avLst/>
                    </a:prstGeom>
                    <a:noFill/>
                    <a:effectLst/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-18692726" dy="-11698965" dz="-3599209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1547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" name="3D 模型 6">
                <a:extLst>
                  <a:ext uri="{FF2B5EF4-FFF2-40B4-BE49-F238E27FC236}">
                    <a16:creationId xmlns:a16="http://schemas.microsoft.com/office/drawing/2014/main" id="{A57B3717-F096-482B-8E19-6A77554363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08061" y="2349000"/>
                <a:ext cx="2159999" cy="2160000"/>
              </a:xfrm>
              <a:prstGeom prst="rect">
                <a:avLst/>
              </a:prstGeom>
              <a:noFill/>
              <a:effectLst/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" name="3D 模型 7">
                <a:extLst>
                  <a:ext uri="{FF2B5EF4-FFF2-40B4-BE49-F238E27FC236}">
                    <a16:creationId xmlns:a16="http://schemas.microsoft.com/office/drawing/2014/main" id="{F6090F86-6B23-4986-B3BE-B61C64B906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41867859"/>
                  </p:ext>
                </p:extLst>
              </p:nvPr>
            </p:nvGraphicFramePr>
            <p:xfrm>
              <a:off x="4575243" y="2349001"/>
              <a:ext cx="2159998" cy="215999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159998" cy="2159999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-9129118" dy="-3431978" dz="-3600245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1547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" name="3D 模型 7">
                <a:extLst>
                  <a:ext uri="{FF2B5EF4-FFF2-40B4-BE49-F238E27FC236}">
                    <a16:creationId xmlns:a16="http://schemas.microsoft.com/office/drawing/2014/main" id="{F6090F86-6B23-4986-B3BE-B61C64B906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75243" y="2349001"/>
                <a:ext cx="2159998" cy="215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9" name="3D 模型 8">
                <a:extLst>
                  <a:ext uri="{FF2B5EF4-FFF2-40B4-BE49-F238E27FC236}">
                    <a16:creationId xmlns:a16="http://schemas.microsoft.com/office/drawing/2014/main" id="{2958A05D-3E9C-43F1-B8DB-EB52F0F8362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79921071"/>
                  </p:ext>
                </p:extLst>
              </p:nvPr>
            </p:nvGraphicFramePr>
            <p:xfrm>
              <a:off x="8142424" y="2349000"/>
              <a:ext cx="2159999" cy="2160000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159999" cy="2160000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177087" dy="436550" dz="-3600245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31547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9" name="3D 模型 8">
                <a:extLst>
                  <a:ext uri="{FF2B5EF4-FFF2-40B4-BE49-F238E27FC236}">
                    <a16:creationId xmlns:a16="http://schemas.microsoft.com/office/drawing/2014/main" id="{2958A05D-3E9C-43F1-B8DB-EB52F0F8362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42424" y="2349000"/>
                <a:ext cx="2159999" cy="2160000"/>
              </a:xfrm>
              <a:prstGeom prst="rect">
                <a:avLst/>
              </a:prstGeom>
              <a:noFill/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41D9F8E8-080C-4FDB-8778-68D59229E6F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61976657"/>
                  </p:ext>
                </p:extLst>
              </p:nvPr>
            </p:nvGraphicFramePr>
            <p:xfrm>
              <a:off x="4746784" y="252413"/>
              <a:ext cx="1816916" cy="1816916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816916" cy="1816916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-26366803" dy="-13616057" dz="-3600245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65368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41D9F8E8-080C-4FDB-8778-68D59229E6F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46784" y="252413"/>
                <a:ext cx="1816916" cy="181691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3578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" name="3D 模型 6">
                <a:extLst>
                  <a:ext uri="{FF2B5EF4-FFF2-40B4-BE49-F238E27FC236}">
                    <a16:creationId xmlns:a16="http://schemas.microsoft.com/office/drawing/2014/main" id="{A57B3717-F096-482B-8E19-6A77554363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50139561"/>
                  </p:ext>
                </p:extLst>
              </p:nvPr>
            </p:nvGraphicFramePr>
            <p:xfrm>
              <a:off x="1265215" y="3097414"/>
              <a:ext cx="2255289" cy="22994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55289" cy="2299466"/>
                    </a:xfrm>
                    <a:prstGeom prst="rect">
                      <a:avLst/>
                    </a:prstGeom>
                    <a:noFill/>
                    <a:effectLst/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-18692726" dy="-11698965" dz="-35992090"/>
                    <am3d:scale>
                      <am3d:sx n="1000000" d="1000000"/>
                      <am3d:sy n="1000000" d="1000000"/>
                      <am3d:sz n="1000000" d="1000000"/>
                    </am3d:scale>
                    <am3d:rot ax="-5588167" ay="-5511" az="-10045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1547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" name="3D 模型 6">
                <a:extLst>
                  <a:ext uri="{FF2B5EF4-FFF2-40B4-BE49-F238E27FC236}">
                    <a16:creationId xmlns:a16="http://schemas.microsoft.com/office/drawing/2014/main" id="{A57B3717-F096-482B-8E19-6A77554363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65215" y="3097414"/>
                <a:ext cx="2255289" cy="2299466"/>
              </a:xfrm>
              <a:prstGeom prst="rect">
                <a:avLst/>
              </a:prstGeom>
              <a:noFill/>
              <a:effectLst/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" name="3D 模型 7">
                <a:extLst>
                  <a:ext uri="{FF2B5EF4-FFF2-40B4-BE49-F238E27FC236}">
                    <a16:creationId xmlns:a16="http://schemas.microsoft.com/office/drawing/2014/main" id="{F6090F86-6B23-4986-B3BE-B61C64B906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22217374"/>
                  </p:ext>
                </p:extLst>
              </p:nvPr>
            </p:nvGraphicFramePr>
            <p:xfrm>
              <a:off x="1533162" y="-2842339"/>
              <a:ext cx="2821927" cy="309475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821927" cy="3094752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-9129118" dy="-3431978" dz="-36002459"/>
                    <am3d:scale>
                      <am3d:sx n="1000000" d="1000000"/>
                      <am3d:sy n="1000000" d="1000000"/>
                      <am3d:sz n="1000000" d="1000000"/>
                    </am3d:scale>
                    <am3d:rot ax="2237221" ay="-1602761" az="-113369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1547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" name="3D 模型 7">
                <a:extLst>
                  <a:ext uri="{FF2B5EF4-FFF2-40B4-BE49-F238E27FC236}">
                    <a16:creationId xmlns:a16="http://schemas.microsoft.com/office/drawing/2014/main" id="{F6090F86-6B23-4986-B3BE-B61C64B906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33162" y="-2842339"/>
                <a:ext cx="2821927" cy="3094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9" name="3D 模型 8">
                <a:extLst>
                  <a:ext uri="{FF2B5EF4-FFF2-40B4-BE49-F238E27FC236}">
                    <a16:creationId xmlns:a16="http://schemas.microsoft.com/office/drawing/2014/main" id="{2958A05D-3E9C-43F1-B8DB-EB52F0F8362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37978683"/>
                  </p:ext>
                </p:extLst>
              </p:nvPr>
            </p:nvGraphicFramePr>
            <p:xfrm>
              <a:off x="7404487" y="-3089274"/>
              <a:ext cx="2159999" cy="2160000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159999" cy="2160000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177087" dy="436550" dz="-3600245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31547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9" name="3D 模型 8">
                <a:extLst>
                  <a:ext uri="{FF2B5EF4-FFF2-40B4-BE49-F238E27FC236}">
                    <a16:creationId xmlns:a16="http://schemas.microsoft.com/office/drawing/2014/main" id="{2958A05D-3E9C-43F1-B8DB-EB52F0F8362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404487" y="-3089274"/>
                <a:ext cx="2159999" cy="2160000"/>
              </a:xfrm>
              <a:prstGeom prst="rect">
                <a:avLst/>
              </a:prstGeom>
              <a:noFill/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41D9F8E8-080C-4FDB-8778-68D59229E6F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19759542"/>
                  </p:ext>
                </p:extLst>
              </p:nvPr>
            </p:nvGraphicFramePr>
            <p:xfrm>
              <a:off x="5187542" y="-2203421"/>
              <a:ext cx="1816916" cy="1816916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816916" cy="1816916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-26366803" dy="-13616057" dz="-3600245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65368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41D9F8E8-080C-4FDB-8778-68D59229E6F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87542" y="-2203421"/>
                <a:ext cx="1816916" cy="18169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模型 5">
                <a:extLst>
                  <a:ext uri="{FF2B5EF4-FFF2-40B4-BE49-F238E27FC236}">
                    <a16:creationId xmlns:a16="http://schemas.microsoft.com/office/drawing/2014/main" id="{0C9779C3-0325-4C4C-87E2-2E03CA7060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68390622"/>
                  </p:ext>
                </p:extLst>
              </p:nvPr>
            </p:nvGraphicFramePr>
            <p:xfrm>
              <a:off x="4872917" y="3016889"/>
              <a:ext cx="2446164" cy="246051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446164" cy="2460515"/>
                    </a:xfrm>
                    <a:prstGeom prst="rect">
                      <a:avLst/>
                    </a:prstGeom>
                    <a:noFill/>
                    <a:effectLst/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-18692726" dy="-11698965" dz="-35992090"/>
                    <am3d:scale>
                      <am3d:sx n="1000000" d="1000000"/>
                      <am3d:sy n="1000000" d="1000000"/>
                      <am3d:sz n="1000000" d="1000000"/>
                    </am3d:scale>
                    <am3d:rot ax="-3127990" ay="7812" az="-1005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31547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模型 5">
                <a:extLst>
                  <a:ext uri="{FF2B5EF4-FFF2-40B4-BE49-F238E27FC236}">
                    <a16:creationId xmlns:a16="http://schemas.microsoft.com/office/drawing/2014/main" id="{0C9779C3-0325-4C4C-87E2-2E03CA7060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72917" y="3016889"/>
                <a:ext cx="2446164" cy="2460515"/>
              </a:xfrm>
              <a:prstGeom prst="rect">
                <a:avLst/>
              </a:prstGeom>
              <a:noFill/>
              <a:effectLst/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3D 模型 9">
                <a:extLst>
                  <a:ext uri="{FF2B5EF4-FFF2-40B4-BE49-F238E27FC236}">
                    <a16:creationId xmlns:a16="http://schemas.microsoft.com/office/drawing/2014/main" id="{F991ADD6-7EC8-4A6A-B30E-F3F52E134DC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9478196"/>
                  </p:ext>
                </p:extLst>
              </p:nvPr>
            </p:nvGraphicFramePr>
            <p:xfrm>
              <a:off x="8606103" y="3049824"/>
              <a:ext cx="2195195" cy="223359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195195" cy="2233594"/>
                    </a:xfrm>
                    <a:prstGeom prst="rect">
                      <a:avLst/>
                    </a:prstGeom>
                    <a:noFill/>
                    <a:effectLst/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-18692726" dy="-11698965" dz="-35992090"/>
                    <am3d:scale>
                      <am3d:sx n="1000000" d="1000000"/>
                      <am3d:sy n="1000000" d="1000000"/>
                      <am3d:sz n="1000000" d="1000000"/>
                    </am3d:scale>
                    <am3d:rot ax="167109" ay="12712" az="609"/>
                    <am3d:postTrans dx="0" dy="0" dz="0"/>
                  </am3d:trans>
                  <am3d:raster rName="Office3DRenderer" rVer="16.0.8326">
                    <am3d:blip r:embed="rId16"/>
                  </am3d:raster>
                  <am3d:objViewport viewportSz="31547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3D 模型 9">
                <a:extLst>
                  <a:ext uri="{FF2B5EF4-FFF2-40B4-BE49-F238E27FC236}">
                    <a16:creationId xmlns:a16="http://schemas.microsoft.com/office/drawing/2014/main" id="{F991ADD6-7EC8-4A6A-B30E-F3F52E134DC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606103" y="3049824"/>
                <a:ext cx="2195195" cy="2233594"/>
              </a:xfrm>
              <a:prstGeom prst="rect">
                <a:avLst/>
              </a:prstGeom>
              <a:noFill/>
              <a:effectLst/>
            </p:spPr>
          </p:pic>
        </mc:Fallback>
      </mc:AlternateContent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C5B1202C-F691-4124-BEEE-E7E4B9709180}"/>
              </a:ext>
            </a:extLst>
          </p:cNvPr>
          <p:cNvCxnSpPr/>
          <p:nvPr/>
        </p:nvCxnSpPr>
        <p:spPr>
          <a:xfrm>
            <a:off x="3657600" y="4166621"/>
            <a:ext cx="946484" cy="0"/>
          </a:xfrm>
          <a:prstGeom prst="straightConnector1">
            <a:avLst/>
          </a:prstGeom>
          <a:ln w="1143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F11ADED-2BE6-4845-8EC8-81EFD70003ED}"/>
              </a:ext>
            </a:extLst>
          </p:cNvPr>
          <p:cNvCxnSpPr/>
          <p:nvPr/>
        </p:nvCxnSpPr>
        <p:spPr>
          <a:xfrm>
            <a:off x="7538002" y="4138231"/>
            <a:ext cx="946484" cy="0"/>
          </a:xfrm>
          <a:prstGeom prst="straightConnector1">
            <a:avLst/>
          </a:prstGeom>
          <a:ln w="1143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114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" name="3D 模型 6">
                <a:extLst>
                  <a:ext uri="{FF2B5EF4-FFF2-40B4-BE49-F238E27FC236}">
                    <a16:creationId xmlns:a16="http://schemas.microsoft.com/office/drawing/2014/main" id="{A57B3717-F096-482B-8E19-6A77554363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70450724"/>
                  </p:ext>
                </p:extLst>
              </p:nvPr>
            </p:nvGraphicFramePr>
            <p:xfrm>
              <a:off x="1008058" y="2471099"/>
              <a:ext cx="2159996" cy="215999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159996" cy="2159993"/>
                    </a:xfrm>
                    <a:prstGeom prst="rect">
                      <a:avLst/>
                    </a:prstGeom>
                    <a:noFill/>
                    <a:effectLst/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-18692726" dy="-11698965" dz="-35992090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3" ay="-3" az="-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1547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" name="3D 模型 6">
                <a:extLst>
                  <a:ext uri="{FF2B5EF4-FFF2-40B4-BE49-F238E27FC236}">
                    <a16:creationId xmlns:a16="http://schemas.microsoft.com/office/drawing/2014/main" id="{A57B3717-F096-482B-8E19-6A77554363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08058" y="2471099"/>
                <a:ext cx="2159996" cy="2159993"/>
              </a:xfrm>
              <a:prstGeom prst="rect">
                <a:avLst/>
              </a:prstGeom>
              <a:noFill/>
              <a:effectLst/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" name="3D 模型 7">
                <a:extLst>
                  <a:ext uri="{FF2B5EF4-FFF2-40B4-BE49-F238E27FC236}">
                    <a16:creationId xmlns:a16="http://schemas.microsoft.com/office/drawing/2014/main" id="{F6090F86-6B23-4986-B3BE-B61C64B906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1735814"/>
                  </p:ext>
                </p:extLst>
              </p:nvPr>
            </p:nvGraphicFramePr>
            <p:xfrm>
              <a:off x="4575239" y="2471098"/>
              <a:ext cx="2159998" cy="215999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159998" cy="2159999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-9129118" dy="-3431978" dz="-36002459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5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1547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" name="3D 模型 7">
                <a:extLst>
                  <a:ext uri="{FF2B5EF4-FFF2-40B4-BE49-F238E27FC236}">
                    <a16:creationId xmlns:a16="http://schemas.microsoft.com/office/drawing/2014/main" id="{F6090F86-6B23-4986-B3BE-B61C64B906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75239" y="2471098"/>
                <a:ext cx="2159998" cy="215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9" name="3D 模型 8">
                <a:extLst>
                  <a:ext uri="{FF2B5EF4-FFF2-40B4-BE49-F238E27FC236}">
                    <a16:creationId xmlns:a16="http://schemas.microsoft.com/office/drawing/2014/main" id="{2958A05D-3E9C-43F1-B8DB-EB52F0F8362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68058340"/>
                  </p:ext>
                </p:extLst>
              </p:nvPr>
            </p:nvGraphicFramePr>
            <p:xfrm>
              <a:off x="8142155" y="2470995"/>
              <a:ext cx="2160532" cy="216020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160532" cy="2160209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177087" dy="436550" dz="-36002459"/>
                    <am3d:scale>
                      <am3d:sx n="1000000" d="1000000"/>
                      <am3d:sy n="1000000" d="1000000"/>
                      <am3d:sz n="1000000" d="1000000"/>
                    </am3d:scale>
                    <am3d:rot ay="5398813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31547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9" name="3D 模型 8">
                <a:extLst>
                  <a:ext uri="{FF2B5EF4-FFF2-40B4-BE49-F238E27FC236}">
                    <a16:creationId xmlns:a16="http://schemas.microsoft.com/office/drawing/2014/main" id="{2958A05D-3E9C-43F1-B8DB-EB52F0F8362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42155" y="2470995"/>
                <a:ext cx="2160532" cy="216020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8639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2C803448-B300-4567-8D6F-C68DB0EAAE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31934282"/>
                  </p:ext>
                </p:extLst>
              </p:nvPr>
            </p:nvGraphicFramePr>
            <p:xfrm>
              <a:off x="1399903" y="1722666"/>
              <a:ext cx="3433842" cy="341266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433842" cy="3412665"/>
                    </a:xfrm>
                    <a:prstGeom prst="rect">
                      <a:avLst/>
                    </a:prstGeom>
                  </am3d:spPr>
                  <am3d:camera>
                    <am3d:pos x="0" y="0" z="755042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8897" d="1000000"/>
                    <am3d:preTrans dx="-16074342" dy="-15677420" dz="-35410135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2C803448-B300-4567-8D6F-C68DB0EAAE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99903" y="1722666"/>
                <a:ext cx="3433842" cy="34126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9B06D48F-3486-49CC-956B-0E48D00AD5D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2895849"/>
                  </p:ext>
                </p:extLst>
              </p:nvPr>
            </p:nvGraphicFramePr>
            <p:xfrm>
              <a:off x="6096000" y="955418"/>
              <a:ext cx="3710031" cy="371003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710031" cy="3710032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9" d="1000000"/>
                    <am3d:preTrans dx="-30590409" dy="-24009600" dz="-3599208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9B06D48F-3486-49CC-956B-0E48D00AD5D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6000" y="955418"/>
                <a:ext cx="3710031" cy="371003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5622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2C803448-B300-4567-8D6F-C68DB0EAAE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99153241"/>
                  </p:ext>
                </p:extLst>
              </p:nvPr>
            </p:nvGraphicFramePr>
            <p:xfrm>
              <a:off x="1769300" y="1627347"/>
              <a:ext cx="2695045" cy="36033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695045" cy="3603300"/>
                    </a:xfrm>
                    <a:prstGeom prst="rect">
                      <a:avLst/>
                    </a:prstGeom>
                  </am3d:spPr>
                  <am3d:camera>
                    <am3d:pos x="0" y="0" z="755042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8897" d="1000000"/>
                    <am3d:preTrans dx="-16074342" dy="-15677420" dz="-35410135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2C803448-B300-4567-8D6F-C68DB0EAAE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69300" y="1627347"/>
                <a:ext cx="2695045" cy="36033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549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2AC6468F-D695-41C9-87C3-8B45799484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29785849"/>
                  </p:ext>
                </p:extLst>
              </p:nvPr>
            </p:nvGraphicFramePr>
            <p:xfrm>
              <a:off x="3605699" y="2653266"/>
              <a:ext cx="4980600" cy="155146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980600" cy="1551465"/>
                    </a:xfrm>
                    <a:prstGeom prst="rect">
                      <a:avLst/>
                    </a:prstGeom>
                  </am3d:spPr>
                  <am3d:camera>
                    <am3d:pos x="0" y="0" z="4994084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38238" d="1000000"/>
                    <am3d:preTrans dx="6411311" dy="-5621941" dz="-8920346"/>
                    <am3d:scale>
                      <am3d:sx n="1000000" d="1000000"/>
                      <am3d:sy n="1000000" d="1000000"/>
                      <am3d:sz n="1000000" d="1000000"/>
                    </am3d:scale>
                    <am3d:rot ax="585851" ay="479062" az="8215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2AC6468F-D695-41C9-87C3-8B45799484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05699" y="2653266"/>
                <a:ext cx="4980600" cy="155146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5276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51118973"/>
                  </p:ext>
                </p:extLst>
              </p:nvPr>
            </p:nvGraphicFramePr>
            <p:xfrm>
              <a:off x="1276419" y="2618995"/>
              <a:ext cx="1620000" cy="162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20000" cy="1620000"/>
                    </a:xfrm>
                    <a:prstGeom prst="rect">
                      <a:avLst/>
                    </a:prstGeom>
                  </am3d:spPr>
                  <am3d:camera>
                    <am3d:pos x="0" y="0" z="775393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33512" d="1000000"/>
                    <am3d:preTrans dx="82692306" dy="-23000043" dz="-3848527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43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419" y="2618995"/>
                <a:ext cx="1620000" cy="16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6480459"/>
                  </p:ext>
                </p:extLst>
              </p:nvPr>
            </p:nvGraphicFramePr>
            <p:xfrm>
              <a:off x="4003096" y="2618996"/>
              <a:ext cx="1620000" cy="161999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1844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94359" d="1000000"/>
                    <am3d:preTrans dx="46646331" dy="-22993367" dz="-38282057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4484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3096" y="261899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20014799"/>
                  </p:ext>
                </p:extLst>
              </p:nvPr>
            </p:nvGraphicFramePr>
            <p:xfrm>
              <a:off x="6729774" y="2618996"/>
              <a:ext cx="1620000" cy="161999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6847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1350" d="1000000"/>
                    <am3d:preTrans dx="7268203" dy="-23135777" dz="-3912685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439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29774" y="261899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37969513"/>
                  </p:ext>
                </p:extLst>
              </p:nvPr>
            </p:nvGraphicFramePr>
            <p:xfrm>
              <a:off x="9456451" y="2619004"/>
              <a:ext cx="1620000" cy="1619991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620000" cy="1619991"/>
                    </a:xfrm>
                    <a:prstGeom prst="rect">
                      <a:avLst/>
                    </a:prstGeom>
                  </am3d:spPr>
                  <am3d:camera>
                    <am3d:pos x="0" y="0" z="793575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04171" d="1000000"/>
                    <am3d:preTrans dx="-31617433" dy="-22947010" dz="-35398455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38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56451" y="2619004"/>
                <a:ext cx="1620000" cy="1619991"/>
              </a:xfrm>
              <a:prstGeom prst="rect">
                <a:avLst/>
              </a:prstGeom>
            </p:spPr>
          </p:pic>
        </mc:Fallback>
      </mc:AlternateContent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90B6963-503D-4EFC-AE71-A29D94182A03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-775504" y="3428995"/>
            <a:ext cx="2051923" cy="5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296555A2-3281-463F-B6B8-E6BAD12C6A24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2896419" y="3428995"/>
            <a:ext cx="1106677" cy="1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FC5A1BC5-876A-4855-B7E9-8F4BF2B16401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5623096" y="3428996"/>
            <a:ext cx="1106678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3F9CC22-411C-4166-AD95-7D12A0B20262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8349774" y="3428996"/>
            <a:ext cx="1106677" cy="4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CE212D53-B455-49ED-95DD-1EBC47209C97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1076451" y="3429000"/>
            <a:ext cx="2246010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4826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10168558"/>
                  </p:ext>
                </p:extLst>
              </p:nvPr>
            </p:nvGraphicFramePr>
            <p:xfrm>
              <a:off x="1382445" y="1814203"/>
              <a:ext cx="1407945" cy="160913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407945" cy="1609131"/>
                    </a:xfrm>
                    <a:prstGeom prst="rect">
                      <a:avLst/>
                    </a:prstGeom>
                  </am3d:spPr>
                  <am3d:camera>
                    <am3d:pos x="0" y="0" z="775393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33512" d="1000000"/>
                    <am3d:preTrans dx="82692306" dy="-23000043" dz="-38485274"/>
                    <am3d:scale>
                      <am3d:sx n="1000000" d="1000000"/>
                      <am3d:sy n="1000000" d="1000000"/>
                      <am3d:sz n="1000000" d="1000000"/>
                    </am3d:scale>
                    <am3d:rot ax="-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43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82445" y="1814203"/>
                <a:ext cx="1407945" cy="16091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79974159"/>
                  </p:ext>
                </p:extLst>
              </p:nvPr>
            </p:nvGraphicFramePr>
            <p:xfrm>
              <a:off x="4003096" y="3834336"/>
              <a:ext cx="1620000" cy="161999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1844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94359" d="1000000"/>
                    <am3d:preTrans dx="46646331" dy="-22993367" dz="-38282057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4484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3096" y="383433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77389232"/>
                  </p:ext>
                </p:extLst>
              </p:nvPr>
            </p:nvGraphicFramePr>
            <p:xfrm>
              <a:off x="6729774" y="3834336"/>
              <a:ext cx="1620000" cy="161999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6847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1350" d="1000000"/>
                    <am3d:preTrans dx="7268203" dy="-23135777" dz="-3912685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439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29774" y="383433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7545198"/>
                  </p:ext>
                </p:extLst>
              </p:nvPr>
            </p:nvGraphicFramePr>
            <p:xfrm>
              <a:off x="9456451" y="3834344"/>
              <a:ext cx="1620000" cy="1619991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620000" cy="1619991"/>
                    </a:xfrm>
                    <a:prstGeom prst="rect">
                      <a:avLst/>
                    </a:prstGeom>
                  </am3d:spPr>
                  <am3d:camera>
                    <am3d:pos x="0" y="0" z="793575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04171" d="1000000"/>
                    <am3d:preTrans dx="-31617433" dy="-22947010" dz="-35398455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38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56451" y="3834344"/>
                <a:ext cx="1620000" cy="1619991"/>
              </a:xfrm>
              <a:prstGeom prst="rect">
                <a:avLst/>
              </a:prstGeom>
            </p:spPr>
          </p:pic>
        </mc:Fallback>
      </mc:AlternateContent>
      <p:grpSp>
        <p:nvGrpSpPr>
          <p:cNvPr id="16" name="组合 15">
            <a:extLst>
              <a:ext uri="{FF2B5EF4-FFF2-40B4-BE49-F238E27FC236}">
                <a16:creationId xmlns:a16="http://schemas.microsoft.com/office/drawing/2014/main" id="{43798A37-5F0A-4FB4-9386-5B088D082102}"/>
              </a:ext>
            </a:extLst>
          </p:cNvPr>
          <p:cNvGrpSpPr/>
          <p:nvPr/>
        </p:nvGrpSpPr>
        <p:grpSpPr>
          <a:xfrm>
            <a:off x="221181" y="353114"/>
            <a:ext cx="11749638" cy="6151773"/>
            <a:chOff x="221181" y="364880"/>
            <a:chExt cx="11749638" cy="6151773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AAA9833-BEF7-4989-8F4A-BFAF7D0E10AC}"/>
                </a:ext>
              </a:extLst>
            </p:cNvPr>
            <p:cNvSpPr txBox="1"/>
            <p:nvPr/>
          </p:nvSpPr>
          <p:spPr>
            <a:xfrm>
              <a:off x="221181" y="6054988"/>
              <a:ext cx="18934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3D</a:t>
              </a:r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模型试水</a:t>
              </a: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0C54C7F8-C7A1-435E-A46E-3E2EA43C538E}"/>
                </a:ext>
              </a:extLst>
            </p:cNvPr>
            <p:cNvGrpSpPr/>
            <p:nvPr/>
          </p:nvGrpSpPr>
          <p:grpSpPr>
            <a:xfrm>
              <a:off x="334963" y="364880"/>
              <a:ext cx="11635856" cy="6133016"/>
              <a:chOff x="342582" y="434328"/>
              <a:chExt cx="11635856" cy="6133016"/>
            </a:xfrm>
          </p:grpSpPr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5117865C-BEBB-49A3-8A0D-E97FCD6DB01E}"/>
                  </a:ext>
                </a:extLst>
              </p:cNvPr>
              <p:cNvSpPr/>
              <p:nvPr/>
            </p:nvSpPr>
            <p:spPr>
              <a:xfrm>
                <a:off x="10798519" y="434328"/>
                <a:ext cx="1009038" cy="1009038"/>
              </a:xfrm>
              <a:prstGeom prst="rect">
                <a:avLst/>
              </a:prstGeom>
              <a:noFill/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PPT</a:t>
                </a:r>
              </a:p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365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46670E97-A011-4E27-AED8-48EAFBA1FC0D}"/>
                  </a:ext>
                </a:extLst>
              </p:cNvPr>
              <p:cNvSpPr txBox="1"/>
              <p:nvPr/>
            </p:nvSpPr>
            <p:spPr>
              <a:xfrm>
                <a:off x="10352672" y="6100903"/>
                <a:ext cx="16257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The 6th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16A469F7-F054-457B-9E27-53BB974ECC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582" y="434328"/>
                <a:ext cx="1504001" cy="0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3360E2BC-8530-467A-B22D-47D214786FA4}"/>
                  </a:ext>
                </a:extLst>
              </p:cNvPr>
              <p:cNvSpPr txBox="1"/>
              <p:nvPr/>
            </p:nvSpPr>
            <p:spPr>
              <a:xfrm>
                <a:off x="342582" y="434328"/>
                <a:ext cx="16385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Adobebaba</a:t>
                </a:r>
                <a:endParaRPr lang="zh-CN" altLang="en-US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C3804315-DBDE-41F0-9D8F-21DEE714DF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2582" y="6562568"/>
                <a:ext cx="1638590" cy="4776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5645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60">
        <p159:morph option="byObject"/>
      </p:transition>
    </mc:Choice>
    <mc:Fallback xmlns="">
      <p:transition spd="slow" advClick="0" advTm="6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05437248"/>
                  </p:ext>
                </p:extLst>
              </p:nvPr>
            </p:nvGraphicFramePr>
            <p:xfrm>
              <a:off x="1276417" y="3834338"/>
              <a:ext cx="1619998" cy="16199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19998" cy="1619998"/>
                    </a:xfrm>
                    <a:prstGeom prst="rect">
                      <a:avLst/>
                    </a:prstGeom>
                  </am3d:spPr>
                  <am3d:camera>
                    <am3d:pos x="0" y="0" z="775393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33512" d="1000000"/>
                    <am3d:preTrans dx="82692306" dy="-23000043" dz="-3848527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43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417" y="3834338"/>
                <a:ext cx="1619998" cy="16199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44524476"/>
                  </p:ext>
                </p:extLst>
              </p:nvPr>
            </p:nvGraphicFramePr>
            <p:xfrm>
              <a:off x="4110831" y="1833597"/>
              <a:ext cx="1404523" cy="159348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404523" cy="1593486"/>
                    </a:xfrm>
                    <a:prstGeom prst="rect">
                      <a:avLst/>
                    </a:prstGeom>
                  </am3d:spPr>
                  <am3d:camera>
                    <am3d:pos x="0" y="0" z="781844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94359" d="1000000"/>
                    <am3d:preTrans dx="46646331" dy="-22993367" dz="-38282057"/>
                    <am3d:scale>
                      <am3d:sx n="1000000" d="1000000"/>
                      <am3d:sy n="1000000" d="1000000"/>
                      <am3d:sz n="1000000" d="1000000"/>
                    </am3d:scale>
                    <am3d:rot ax="-2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4484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10831" y="1833597"/>
                <a:ext cx="1404523" cy="15934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7032605"/>
                  </p:ext>
                </p:extLst>
              </p:nvPr>
            </p:nvGraphicFramePr>
            <p:xfrm>
              <a:off x="6729772" y="3834338"/>
              <a:ext cx="1620000" cy="161999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6847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1350" d="1000000"/>
                    <am3d:preTrans dx="7268203" dy="-23135777" dz="-3912685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439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29772" y="3834338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29458098"/>
                  </p:ext>
                </p:extLst>
              </p:nvPr>
            </p:nvGraphicFramePr>
            <p:xfrm>
              <a:off x="9456451" y="3834338"/>
              <a:ext cx="1620000" cy="1619991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620000" cy="1619991"/>
                    </a:xfrm>
                    <a:prstGeom prst="rect">
                      <a:avLst/>
                    </a:prstGeom>
                  </am3d:spPr>
                  <am3d:camera>
                    <am3d:pos x="0" y="0" z="793575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04171" d="1000000"/>
                    <am3d:preTrans dx="-31617433" dy="-22947010" dz="-35398455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38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56451" y="3834338"/>
                <a:ext cx="1620000" cy="1619991"/>
              </a:xfrm>
              <a:prstGeom prst="rect">
                <a:avLst/>
              </a:prstGeom>
            </p:spPr>
          </p:pic>
        </mc:Fallback>
      </mc:AlternateContent>
      <p:grpSp>
        <p:nvGrpSpPr>
          <p:cNvPr id="14" name="组合 13">
            <a:extLst>
              <a:ext uri="{FF2B5EF4-FFF2-40B4-BE49-F238E27FC236}">
                <a16:creationId xmlns:a16="http://schemas.microsoft.com/office/drawing/2014/main" id="{8A604E7F-7A0D-4653-A678-2AB8DC1D0132}"/>
              </a:ext>
            </a:extLst>
          </p:cNvPr>
          <p:cNvGrpSpPr/>
          <p:nvPr/>
        </p:nvGrpSpPr>
        <p:grpSpPr>
          <a:xfrm>
            <a:off x="221181" y="353114"/>
            <a:ext cx="11749638" cy="6151773"/>
            <a:chOff x="221181" y="364880"/>
            <a:chExt cx="11749638" cy="6151773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650793D-3753-4D89-AD27-8DE19772D864}"/>
                </a:ext>
              </a:extLst>
            </p:cNvPr>
            <p:cNvSpPr txBox="1"/>
            <p:nvPr/>
          </p:nvSpPr>
          <p:spPr>
            <a:xfrm>
              <a:off x="221181" y="6054988"/>
              <a:ext cx="18934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3D</a:t>
              </a:r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模型试水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9F97F07A-A212-42B7-91EE-E13C00096136}"/>
                </a:ext>
              </a:extLst>
            </p:cNvPr>
            <p:cNvGrpSpPr/>
            <p:nvPr/>
          </p:nvGrpSpPr>
          <p:grpSpPr>
            <a:xfrm>
              <a:off x="334963" y="364880"/>
              <a:ext cx="11635856" cy="6133016"/>
              <a:chOff x="342582" y="434328"/>
              <a:chExt cx="11635856" cy="6133016"/>
            </a:xfrm>
          </p:grpSpPr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97E818C1-A305-4D48-AE74-9AA04600EB72}"/>
                  </a:ext>
                </a:extLst>
              </p:cNvPr>
              <p:cNvSpPr/>
              <p:nvPr/>
            </p:nvSpPr>
            <p:spPr>
              <a:xfrm>
                <a:off x="10798519" y="434328"/>
                <a:ext cx="1009038" cy="1009038"/>
              </a:xfrm>
              <a:prstGeom prst="rect">
                <a:avLst/>
              </a:prstGeom>
              <a:noFill/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PPT</a:t>
                </a:r>
              </a:p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365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DF51A43C-1F4D-4999-96B1-44DE8CC6155C}"/>
                  </a:ext>
                </a:extLst>
              </p:cNvPr>
              <p:cNvSpPr txBox="1"/>
              <p:nvPr/>
            </p:nvSpPr>
            <p:spPr>
              <a:xfrm>
                <a:off x="10352672" y="6100903"/>
                <a:ext cx="16257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The 6th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A5772DBA-8A87-4D1C-8745-94EC48A974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582" y="434328"/>
                <a:ext cx="1504001" cy="0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8E01C698-7E20-41C5-81AA-9DD9C2406602}"/>
                  </a:ext>
                </a:extLst>
              </p:cNvPr>
              <p:cNvSpPr txBox="1"/>
              <p:nvPr/>
            </p:nvSpPr>
            <p:spPr>
              <a:xfrm>
                <a:off x="342582" y="434328"/>
                <a:ext cx="16385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Adobebaba</a:t>
                </a:r>
                <a:endParaRPr lang="zh-CN" altLang="en-US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1B2737ED-9693-4B09-AFEC-C0B31A692FC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2582" y="6562568"/>
                <a:ext cx="1638590" cy="4776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877592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60">
        <p159:morph option="byObject"/>
      </p:transition>
    </mc:Choice>
    <mc:Fallback xmlns="">
      <p:transition spd="slow" advClick="0" advTm="6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09048374"/>
                  </p:ext>
                </p:extLst>
              </p:nvPr>
            </p:nvGraphicFramePr>
            <p:xfrm>
              <a:off x="1276417" y="3834334"/>
              <a:ext cx="1619998" cy="16199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19998" cy="1619998"/>
                    </a:xfrm>
                    <a:prstGeom prst="rect">
                      <a:avLst/>
                    </a:prstGeom>
                  </am3d:spPr>
                  <am3d:camera>
                    <am3d:pos x="0" y="0" z="775393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33512" d="1000000"/>
                    <am3d:preTrans dx="82692306" dy="-23000043" dz="-3848527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43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417" y="3834334"/>
                <a:ext cx="1619998" cy="16199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82047565"/>
                  </p:ext>
                </p:extLst>
              </p:nvPr>
            </p:nvGraphicFramePr>
            <p:xfrm>
              <a:off x="4003094" y="3834334"/>
              <a:ext cx="1619998" cy="1619997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19998" cy="1619997"/>
                    </a:xfrm>
                    <a:prstGeom prst="rect">
                      <a:avLst/>
                    </a:prstGeom>
                  </am3d:spPr>
                  <am3d:camera>
                    <am3d:pos x="0" y="0" z="781844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94359" d="1000000"/>
                    <am3d:preTrans dx="46646331" dy="-22993367" dz="-38282057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5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4484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3094" y="3834334"/>
                <a:ext cx="1619998" cy="16199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02183378"/>
                  </p:ext>
                </p:extLst>
              </p:nvPr>
            </p:nvGraphicFramePr>
            <p:xfrm>
              <a:off x="6832744" y="1835070"/>
              <a:ext cx="1414053" cy="1590552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414053" cy="1590552"/>
                    </a:xfrm>
                    <a:prstGeom prst="rect">
                      <a:avLst/>
                    </a:prstGeom>
                  </am3d:spPr>
                  <am3d:camera>
                    <am3d:pos x="0" y="0" z="786847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1350" d="1000000"/>
                    <am3d:preTrans dx="7268203" dy="-23135777" dz="-39126854"/>
                    <am3d:scale>
                      <am3d:sx n="1000000" d="1000000"/>
                      <am3d:sy n="1000000" d="1000000"/>
                      <am3d:sz n="1000000" d="1000000"/>
                    </am3d:scale>
                    <am3d:rot ax="-2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4390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832744" y="1835070"/>
                <a:ext cx="1414053" cy="15905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49833897"/>
                  </p:ext>
                </p:extLst>
              </p:nvPr>
            </p:nvGraphicFramePr>
            <p:xfrm>
              <a:off x="9456452" y="3834334"/>
              <a:ext cx="1620000" cy="1619991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620000" cy="1619991"/>
                    </a:xfrm>
                    <a:prstGeom prst="rect">
                      <a:avLst/>
                    </a:prstGeom>
                  </am3d:spPr>
                  <am3d:camera>
                    <am3d:pos x="0" y="0" z="793575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04171" d="1000000"/>
                    <am3d:preTrans dx="-31617433" dy="-22947010" dz="-35398455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38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56452" y="3834334"/>
                <a:ext cx="1620000" cy="1619991"/>
              </a:xfrm>
              <a:prstGeom prst="rect">
                <a:avLst/>
              </a:prstGeom>
            </p:spPr>
          </p:pic>
        </mc:Fallback>
      </mc:AlternateContent>
      <p:grpSp>
        <p:nvGrpSpPr>
          <p:cNvPr id="14" name="组合 13">
            <a:extLst>
              <a:ext uri="{FF2B5EF4-FFF2-40B4-BE49-F238E27FC236}">
                <a16:creationId xmlns:a16="http://schemas.microsoft.com/office/drawing/2014/main" id="{10B0B6F9-445C-43EA-A3F6-E82ADE09B77E}"/>
              </a:ext>
            </a:extLst>
          </p:cNvPr>
          <p:cNvGrpSpPr/>
          <p:nvPr/>
        </p:nvGrpSpPr>
        <p:grpSpPr>
          <a:xfrm>
            <a:off x="221181" y="353114"/>
            <a:ext cx="11749638" cy="6151773"/>
            <a:chOff x="221181" y="364880"/>
            <a:chExt cx="11749638" cy="6151773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8129D86-EDD2-4AA4-84DB-BC33DC29040F}"/>
                </a:ext>
              </a:extLst>
            </p:cNvPr>
            <p:cNvSpPr txBox="1"/>
            <p:nvPr/>
          </p:nvSpPr>
          <p:spPr>
            <a:xfrm>
              <a:off x="221181" y="6054988"/>
              <a:ext cx="18934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3D</a:t>
              </a:r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模型试水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B81EF7A1-4D85-4DAA-9C50-44A5DB5A53C9}"/>
                </a:ext>
              </a:extLst>
            </p:cNvPr>
            <p:cNvGrpSpPr/>
            <p:nvPr/>
          </p:nvGrpSpPr>
          <p:grpSpPr>
            <a:xfrm>
              <a:off x="334963" y="364880"/>
              <a:ext cx="11635856" cy="6133016"/>
              <a:chOff x="342582" y="434328"/>
              <a:chExt cx="11635856" cy="6133016"/>
            </a:xfrm>
          </p:grpSpPr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2420BE4F-5DD9-46B1-82BB-1D9534FBAA9E}"/>
                  </a:ext>
                </a:extLst>
              </p:cNvPr>
              <p:cNvSpPr/>
              <p:nvPr/>
            </p:nvSpPr>
            <p:spPr>
              <a:xfrm>
                <a:off x="10798519" y="434328"/>
                <a:ext cx="1009038" cy="1009038"/>
              </a:xfrm>
              <a:prstGeom prst="rect">
                <a:avLst/>
              </a:prstGeom>
              <a:noFill/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PPT</a:t>
                </a:r>
              </a:p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365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74EEE902-9249-43A4-AC1F-4F0F756CD2DE}"/>
                  </a:ext>
                </a:extLst>
              </p:cNvPr>
              <p:cNvSpPr txBox="1"/>
              <p:nvPr/>
            </p:nvSpPr>
            <p:spPr>
              <a:xfrm>
                <a:off x="10352672" y="6100903"/>
                <a:ext cx="16257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The 6th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315AF17B-A927-43A1-9ECF-BAEB706362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582" y="434328"/>
                <a:ext cx="1504001" cy="0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2D0BA491-C88D-41B7-BFEE-772E96269F15}"/>
                  </a:ext>
                </a:extLst>
              </p:cNvPr>
              <p:cNvSpPr txBox="1"/>
              <p:nvPr/>
            </p:nvSpPr>
            <p:spPr>
              <a:xfrm>
                <a:off x="342582" y="434328"/>
                <a:ext cx="16385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Adobebaba</a:t>
                </a:r>
                <a:endParaRPr lang="zh-CN" altLang="en-US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8117BC22-BCAB-4578-8E22-9581384E81C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2582" y="6562568"/>
                <a:ext cx="1638590" cy="4776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13626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60">
        <p159:morph option="byObject"/>
      </p:transition>
    </mc:Choice>
    <mc:Fallback xmlns="">
      <p:transition spd="slow" advClick="0" advTm="6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39675867"/>
                  </p:ext>
                </p:extLst>
              </p:nvPr>
            </p:nvGraphicFramePr>
            <p:xfrm>
              <a:off x="1276417" y="3845911"/>
              <a:ext cx="1619998" cy="16199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19998" cy="1619998"/>
                    </a:xfrm>
                    <a:prstGeom prst="rect">
                      <a:avLst/>
                    </a:prstGeom>
                  </am3d:spPr>
                  <am3d:camera>
                    <am3d:pos x="0" y="0" z="775393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33512" d="1000000"/>
                    <am3d:preTrans dx="82692306" dy="-23000043" dz="-3848527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43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417" y="3845911"/>
                <a:ext cx="1619998" cy="16199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00347415"/>
                  </p:ext>
                </p:extLst>
              </p:nvPr>
            </p:nvGraphicFramePr>
            <p:xfrm>
              <a:off x="4003096" y="3845912"/>
              <a:ext cx="1619998" cy="1619997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19998" cy="1619997"/>
                    </a:xfrm>
                    <a:prstGeom prst="rect">
                      <a:avLst/>
                    </a:prstGeom>
                  </am3d:spPr>
                  <am3d:camera>
                    <am3d:pos x="0" y="0" z="781844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94359" d="1000000"/>
                    <am3d:preTrans dx="46646331" dy="-22993367" dz="-38282057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5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4484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3096" y="3845912"/>
                <a:ext cx="1619998" cy="16199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1709289"/>
                  </p:ext>
                </p:extLst>
              </p:nvPr>
            </p:nvGraphicFramePr>
            <p:xfrm>
              <a:off x="6729774" y="3845910"/>
              <a:ext cx="1619998" cy="161999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619998" cy="1619999"/>
                    </a:xfrm>
                    <a:prstGeom prst="rect">
                      <a:avLst/>
                    </a:prstGeom>
                  </am3d:spPr>
                  <am3d:camera>
                    <am3d:pos x="0" y="0" z="786847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1350" d="1000000"/>
                    <am3d:preTrans dx="7268203" dy="-23135777" dz="-3912685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5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4390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29774" y="3845910"/>
                <a:ext cx="1619998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06994274"/>
                  </p:ext>
                </p:extLst>
              </p:nvPr>
            </p:nvGraphicFramePr>
            <p:xfrm>
              <a:off x="9567533" y="1875541"/>
              <a:ext cx="1397835" cy="1555912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397835" cy="1555912"/>
                    </a:xfrm>
                    <a:prstGeom prst="rect">
                      <a:avLst/>
                    </a:prstGeom>
                  </am3d:spPr>
                  <am3d:camera>
                    <am3d:pos x="0" y="0" z="793575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04171" d="1000000"/>
                    <am3d:preTrans dx="-31617433" dy="-22947010" dz="-35398455"/>
                    <am3d:scale>
                      <am3d:sx n="1000000" d="1000000"/>
                      <am3d:sy n="1000000" d="1000000"/>
                      <am3d:sz n="1000000" d="1000000"/>
                    </am3d:scale>
                    <am3d:rot ax="-2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383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567533" y="1875541"/>
                <a:ext cx="1397835" cy="1555912"/>
              </a:xfrm>
              <a:prstGeom prst="rect">
                <a:avLst/>
              </a:prstGeom>
            </p:spPr>
          </p:pic>
        </mc:Fallback>
      </mc:AlternateContent>
      <p:grpSp>
        <p:nvGrpSpPr>
          <p:cNvPr id="14" name="组合 13">
            <a:extLst>
              <a:ext uri="{FF2B5EF4-FFF2-40B4-BE49-F238E27FC236}">
                <a16:creationId xmlns:a16="http://schemas.microsoft.com/office/drawing/2014/main" id="{634B78C0-67D3-44B5-8F5E-6259498AF98D}"/>
              </a:ext>
            </a:extLst>
          </p:cNvPr>
          <p:cNvGrpSpPr/>
          <p:nvPr/>
        </p:nvGrpSpPr>
        <p:grpSpPr>
          <a:xfrm>
            <a:off x="221181" y="353114"/>
            <a:ext cx="11749638" cy="6151773"/>
            <a:chOff x="221181" y="364880"/>
            <a:chExt cx="11749638" cy="6151773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1855B1F-4FD2-4E21-9909-C1FD4DCD2F72}"/>
                </a:ext>
              </a:extLst>
            </p:cNvPr>
            <p:cNvSpPr txBox="1"/>
            <p:nvPr/>
          </p:nvSpPr>
          <p:spPr>
            <a:xfrm>
              <a:off x="221181" y="6054988"/>
              <a:ext cx="18934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3D</a:t>
              </a:r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模型试水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3B560CBA-FE74-4581-9EC0-617BB56F9514}"/>
                </a:ext>
              </a:extLst>
            </p:cNvPr>
            <p:cNvGrpSpPr/>
            <p:nvPr/>
          </p:nvGrpSpPr>
          <p:grpSpPr>
            <a:xfrm>
              <a:off x="334963" y="364880"/>
              <a:ext cx="11635856" cy="6133016"/>
              <a:chOff x="342582" y="434328"/>
              <a:chExt cx="11635856" cy="6133016"/>
            </a:xfrm>
          </p:grpSpPr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CF62D859-9873-4CBB-B125-66D78CD5585B}"/>
                  </a:ext>
                </a:extLst>
              </p:cNvPr>
              <p:cNvSpPr/>
              <p:nvPr/>
            </p:nvSpPr>
            <p:spPr>
              <a:xfrm>
                <a:off x="10798519" y="434328"/>
                <a:ext cx="1009038" cy="1009038"/>
              </a:xfrm>
              <a:prstGeom prst="rect">
                <a:avLst/>
              </a:prstGeom>
              <a:noFill/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PPT</a:t>
                </a:r>
              </a:p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365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0DC2FC69-E2A8-4E77-AC8B-62D59E3B5C15}"/>
                  </a:ext>
                </a:extLst>
              </p:cNvPr>
              <p:cNvSpPr txBox="1"/>
              <p:nvPr/>
            </p:nvSpPr>
            <p:spPr>
              <a:xfrm>
                <a:off x="10352672" y="6100903"/>
                <a:ext cx="16257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The 6th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E5A60A7D-7B8E-4C40-9CA4-6D671ABC72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582" y="434328"/>
                <a:ext cx="1504001" cy="0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DE115F83-6B6B-4AEB-90E3-EC8B830F35D4}"/>
                  </a:ext>
                </a:extLst>
              </p:cNvPr>
              <p:cNvSpPr txBox="1"/>
              <p:nvPr/>
            </p:nvSpPr>
            <p:spPr>
              <a:xfrm>
                <a:off x="342582" y="434328"/>
                <a:ext cx="16385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Adobebaba</a:t>
                </a:r>
                <a:endParaRPr lang="zh-CN" altLang="en-US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3B322750-081B-4563-99AB-9BECA102DF9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2582" y="6562568"/>
                <a:ext cx="1638590" cy="4776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071870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60">
        <p159:morph option="byObject"/>
      </p:transition>
    </mc:Choice>
    <mc:Fallback xmlns="">
      <p:transition spd="slow" advClick="0" advTm="6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73206731"/>
                  </p:ext>
                </p:extLst>
              </p:nvPr>
            </p:nvGraphicFramePr>
            <p:xfrm>
              <a:off x="1276417" y="2607423"/>
              <a:ext cx="1619998" cy="16199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19998" cy="1619998"/>
                    </a:xfrm>
                    <a:prstGeom prst="rect">
                      <a:avLst/>
                    </a:prstGeom>
                  </am3d:spPr>
                  <am3d:camera>
                    <am3d:pos x="0" y="0" z="775393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33512" d="1000000"/>
                    <am3d:preTrans dx="82692306" dy="-23000043" dz="-3848527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43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417" y="2607423"/>
                <a:ext cx="1619998" cy="16199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66328628"/>
                  </p:ext>
                </p:extLst>
              </p:nvPr>
            </p:nvGraphicFramePr>
            <p:xfrm>
              <a:off x="4003094" y="2607424"/>
              <a:ext cx="1619998" cy="1619997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19998" cy="1619997"/>
                    </a:xfrm>
                    <a:prstGeom prst="rect">
                      <a:avLst/>
                    </a:prstGeom>
                  </am3d:spPr>
                  <am3d:camera>
                    <am3d:pos x="0" y="0" z="781844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94359" d="1000000"/>
                    <am3d:preTrans dx="46646331" dy="-22993367" dz="-38282057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5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4484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3094" y="2607424"/>
                <a:ext cx="1619998" cy="16199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43044174"/>
                  </p:ext>
                </p:extLst>
              </p:nvPr>
            </p:nvGraphicFramePr>
            <p:xfrm>
              <a:off x="6729772" y="2607422"/>
              <a:ext cx="1619998" cy="161999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619998" cy="1619999"/>
                    </a:xfrm>
                    <a:prstGeom prst="rect">
                      <a:avLst/>
                    </a:prstGeom>
                  </am3d:spPr>
                  <am3d:camera>
                    <am3d:pos x="0" y="0" z="786847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1350" d="1000000"/>
                    <am3d:preTrans dx="7268203" dy="-23135777" dz="-3912685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5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4390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29772" y="2607422"/>
                <a:ext cx="1619998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11305580"/>
                  </p:ext>
                </p:extLst>
              </p:nvPr>
            </p:nvGraphicFramePr>
            <p:xfrm>
              <a:off x="9456449" y="2607430"/>
              <a:ext cx="1620000" cy="1619991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620000" cy="1619991"/>
                    </a:xfrm>
                    <a:prstGeom prst="rect">
                      <a:avLst/>
                    </a:prstGeom>
                  </am3d:spPr>
                  <am3d:camera>
                    <am3d:pos x="0" y="0" z="793575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04171" d="1000000"/>
                    <am3d:preTrans dx="-31617433" dy="-22947010" dz="-35398455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5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383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56449" y="2607430"/>
                <a:ext cx="1620000" cy="1619991"/>
              </a:xfrm>
              <a:prstGeom prst="rect">
                <a:avLst/>
              </a:prstGeom>
            </p:spPr>
          </p:pic>
        </mc:Fallback>
      </mc:AlternateContent>
      <p:grpSp>
        <p:nvGrpSpPr>
          <p:cNvPr id="14" name="组合 13">
            <a:extLst>
              <a:ext uri="{FF2B5EF4-FFF2-40B4-BE49-F238E27FC236}">
                <a16:creationId xmlns:a16="http://schemas.microsoft.com/office/drawing/2014/main" id="{A09A8FCD-A5B8-4FDF-9AC6-46E0748AB12C}"/>
              </a:ext>
            </a:extLst>
          </p:cNvPr>
          <p:cNvGrpSpPr/>
          <p:nvPr/>
        </p:nvGrpSpPr>
        <p:grpSpPr>
          <a:xfrm>
            <a:off x="221181" y="353114"/>
            <a:ext cx="11749638" cy="6151773"/>
            <a:chOff x="221181" y="364880"/>
            <a:chExt cx="11749638" cy="6151773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7670099-C38F-42A4-9634-31A69989F959}"/>
                </a:ext>
              </a:extLst>
            </p:cNvPr>
            <p:cNvSpPr txBox="1"/>
            <p:nvPr/>
          </p:nvSpPr>
          <p:spPr>
            <a:xfrm>
              <a:off x="221181" y="6054988"/>
              <a:ext cx="18934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3D</a:t>
              </a:r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模型试水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676900B4-DA6F-4D39-B16A-1ADF510AC6BF}"/>
                </a:ext>
              </a:extLst>
            </p:cNvPr>
            <p:cNvGrpSpPr/>
            <p:nvPr/>
          </p:nvGrpSpPr>
          <p:grpSpPr>
            <a:xfrm>
              <a:off x="334963" y="364880"/>
              <a:ext cx="11635856" cy="6133016"/>
              <a:chOff x="342582" y="434328"/>
              <a:chExt cx="11635856" cy="6133016"/>
            </a:xfrm>
          </p:grpSpPr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C1D7C4CB-F86E-4ECE-825A-8A1C0FA134A5}"/>
                  </a:ext>
                </a:extLst>
              </p:cNvPr>
              <p:cNvSpPr/>
              <p:nvPr/>
            </p:nvSpPr>
            <p:spPr>
              <a:xfrm>
                <a:off x="10798519" y="434328"/>
                <a:ext cx="1009038" cy="1009038"/>
              </a:xfrm>
              <a:prstGeom prst="rect">
                <a:avLst/>
              </a:prstGeom>
              <a:noFill/>
              <a:ln w="571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PPT</a:t>
                </a:r>
              </a:p>
              <a:p>
                <a:pPr algn="ctr"/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365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C7B0E0E2-E12D-4274-A29E-B68418F138B3}"/>
                  </a:ext>
                </a:extLst>
              </p:cNvPr>
              <p:cNvSpPr txBox="1"/>
              <p:nvPr/>
            </p:nvSpPr>
            <p:spPr>
              <a:xfrm>
                <a:off x="10352672" y="6100903"/>
                <a:ext cx="16257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The 6th</a:t>
                </a:r>
                <a:endParaRPr lang="zh-CN" altLang="en-US" sz="2400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D83E5B36-3BBC-4B8F-B563-C77BF66EF1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582" y="434328"/>
                <a:ext cx="1504001" cy="0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1F997D69-684E-4BD3-93CD-CD8C7C41A870}"/>
                  </a:ext>
                </a:extLst>
              </p:cNvPr>
              <p:cNvSpPr txBox="1"/>
              <p:nvPr/>
            </p:nvSpPr>
            <p:spPr>
              <a:xfrm>
                <a:off x="342582" y="434328"/>
                <a:ext cx="16385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b="1" dirty="0">
                    <a:solidFill>
                      <a:schemeClr val="bg1">
                        <a:lumMod val="50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Adobebaba</a:t>
                </a:r>
                <a:endParaRPr lang="zh-CN" altLang="en-US" b="1" dirty="0">
                  <a:solidFill>
                    <a:schemeClr val="bg1">
                      <a:lumMod val="50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8F82D5E7-92B4-4C2D-9CAD-3D9774D8334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2582" y="6562568"/>
                <a:ext cx="1638590" cy="4776"/>
              </a:xfrm>
              <a:prstGeom prst="line">
                <a:avLst/>
              </a:prstGeom>
              <a:ln w="444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511139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60">
        <p159:morph option="byObject"/>
      </p:transition>
    </mc:Choice>
    <mc:Fallback xmlns="">
      <p:transition spd="slow" advClick="0" advTm="6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276419" y="2618995"/>
              <a:ext cx="1620000" cy="162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20000" cy="1620000"/>
                    </a:xfrm>
                    <a:prstGeom prst="rect">
                      <a:avLst/>
                    </a:prstGeom>
                  </am3d:spPr>
                  <am3d:camera>
                    <am3d:pos x="0" y="0" z="775393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33512" d="1000000"/>
                    <am3d:preTrans dx="82692306" dy="-23000043" dz="-3848527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43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419" y="2618995"/>
                <a:ext cx="1620000" cy="16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55403361"/>
                  </p:ext>
                </p:extLst>
              </p:nvPr>
            </p:nvGraphicFramePr>
            <p:xfrm>
              <a:off x="4110833" y="2632251"/>
              <a:ext cx="1404523" cy="159348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404523" cy="1593486"/>
                    </a:xfrm>
                    <a:prstGeom prst="rect">
                      <a:avLst/>
                    </a:prstGeom>
                  </am3d:spPr>
                  <am3d:camera>
                    <am3d:pos x="0" y="0" z="781844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94359" d="1000000"/>
                    <am3d:preTrans dx="46646331" dy="-22993367" dz="-38282057"/>
                    <am3d:scale>
                      <am3d:sx n="1000000" d="1000000"/>
                      <am3d:sy n="1000000" d="1000000"/>
                      <am3d:sz n="1000000" d="1000000"/>
                    </am3d:scale>
                    <am3d:rot ax="-2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4484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10833" y="2632251"/>
                <a:ext cx="1404523" cy="15934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729774" y="2618996"/>
              <a:ext cx="1620000" cy="161999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6847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1350" d="1000000"/>
                    <am3d:preTrans dx="7268203" dy="-23135777" dz="-3912685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439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29774" y="261899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456451" y="2619004"/>
              <a:ext cx="1620000" cy="1619991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620000" cy="1619991"/>
                    </a:xfrm>
                    <a:prstGeom prst="rect">
                      <a:avLst/>
                    </a:prstGeom>
                  </am3d:spPr>
                  <am3d:camera>
                    <am3d:pos x="0" y="0" z="793575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04171" d="1000000"/>
                    <am3d:preTrans dx="-31617433" dy="-22947010" dz="-35398455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38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56451" y="2619004"/>
                <a:ext cx="1620000" cy="161999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8232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276419" y="2618995"/>
              <a:ext cx="1620000" cy="162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20000" cy="1620000"/>
                    </a:xfrm>
                    <a:prstGeom prst="rect">
                      <a:avLst/>
                    </a:prstGeom>
                  </am3d:spPr>
                  <am3d:camera>
                    <am3d:pos x="0" y="0" z="775393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33512" d="1000000"/>
                    <am3d:preTrans dx="82692306" dy="-23000043" dz="-3848527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43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419" y="2618995"/>
                <a:ext cx="1620000" cy="16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003096" y="2618996"/>
              <a:ext cx="1620000" cy="161999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1844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94359" d="1000000"/>
                    <am3d:preTrans dx="46646331" dy="-22993367" dz="-38282057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4484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3096" y="261899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84437189"/>
                  </p:ext>
                </p:extLst>
              </p:nvPr>
            </p:nvGraphicFramePr>
            <p:xfrm>
              <a:off x="6832746" y="2633718"/>
              <a:ext cx="1414053" cy="1590552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414053" cy="1590552"/>
                    </a:xfrm>
                    <a:prstGeom prst="rect">
                      <a:avLst/>
                    </a:prstGeom>
                  </am3d:spPr>
                  <am3d:camera>
                    <am3d:pos x="0" y="0" z="786847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1350" d="1000000"/>
                    <am3d:preTrans dx="7268203" dy="-23135777" dz="-39126854"/>
                    <am3d:scale>
                      <am3d:sx n="1000000" d="1000000"/>
                      <am3d:sy n="1000000" d="1000000"/>
                      <am3d:sz n="1000000" d="1000000"/>
                    </am3d:scale>
                    <am3d:rot ax="-2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4390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832746" y="2633718"/>
                <a:ext cx="1414053" cy="15905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456451" y="2619004"/>
              <a:ext cx="1620000" cy="1619991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620000" cy="1619991"/>
                    </a:xfrm>
                    <a:prstGeom prst="rect">
                      <a:avLst/>
                    </a:prstGeom>
                  </am3d:spPr>
                  <am3d:camera>
                    <am3d:pos x="0" y="0" z="793575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04171" d="1000000"/>
                    <am3d:preTrans dx="-31617433" dy="-22947010" dz="-35398455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38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56451" y="2619004"/>
                <a:ext cx="1620000" cy="161999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33367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276419" y="2618995"/>
              <a:ext cx="1620000" cy="162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20000" cy="1620000"/>
                    </a:xfrm>
                    <a:prstGeom prst="rect">
                      <a:avLst/>
                    </a:prstGeom>
                  </am3d:spPr>
                  <am3d:camera>
                    <am3d:pos x="0" y="0" z="775393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33512" d="1000000"/>
                    <am3d:preTrans dx="82692306" dy="-23000043" dz="-3848527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543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7126E792-66B2-4B40-8A62-DEDECEDE6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419" y="2618995"/>
                <a:ext cx="1620000" cy="16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003096" y="2618996"/>
              <a:ext cx="1620000" cy="161999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1844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694359" d="1000000"/>
                    <am3d:preTrans dx="46646331" dy="-22993367" dz="-38282057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4484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20CD45C4-8032-416E-9733-7D4E699E1E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3096" y="261899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729774" y="2618996"/>
              <a:ext cx="1620000" cy="1619999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620000" cy="1619999"/>
                    </a:xfrm>
                    <a:prstGeom prst="rect">
                      <a:avLst/>
                    </a:prstGeom>
                  </am3d:spPr>
                  <am3d:camera>
                    <am3d:pos x="0" y="0" z="786847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1350" d="1000000"/>
                    <am3d:preTrans dx="7268203" dy="-23135777" dz="-39126854"/>
                    <am3d:scale>
                      <am3d:sx n="1000000" d="1000000"/>
                      <am3d:sy n="1000000" d="1000000"/>
                      <am3d:sz n="1000000" d="1000000"/>
                    </am3d:scale>
                    <am3d:rot ax="-5400001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439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581E7547-E3F6-4825-8431-AECB9DB5DC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729774" y="2618996"/>
                <a:ext cx="1620000" cy="1619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1841664"/>
                  </p:ext>
                </p:extLst>
              </p:nvPr>
            </p:nvGraphicFramePr>
            <p:xfrm>
              <a:off x="9567532" y="2651042"/>
              <a:ext cx="1397835" cy="1555912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397835" cy="1555912"/>
                    </a:xfrm>
                    <a:prstGeom prst="rect">
                      <a:avLst/>
                    </a:prstGeom>
                  </am3d:spPr>
                  <am3d:camera>
                    <am3d:pos x="0" y="0" z="793575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04171" d="1000000"/>
                    <am3d:preTrans dx="-31617433" dy="-22947010" dz="-35398455"/>
                    <am3d:scale>
                      <am3d:sx n="1000000" d="1000000"/>
                      <am3d:sy n="1000000" d="1000000"/>
                      <am3d:sz n="1000000" d="1000000"/>
                    </am3d:scale>
                    <am3d:rot ax="-2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4383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08DFABB3-F6F7-4000-A066-BA9A462913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567532" y="2651042"/>
                <a:ext cx="1397835" cy="155591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4733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54</Words>
  <Application>Microsoft Office PowerPoint</Application>
  <PresentationFormat>宽屏</PresentationFormat>
  <Paragraphs>30</Paragraphs>
  <Slides>19</Slides>
  <Notes>0</Notes>
  <HiddenSlides>13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4" baseType="lpstr">
      <vt:lpstr>等线</vt:lpstr>
      <vt:lpstr>等线 Light</vt:lpstr>
      <vt:lpstr>汉仪铸字黑魔法W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lv haojie</dc:creator>
  <cp:lastModifiedBy>lv haojie</cp:lastModifiedBy>
  <cp:revision>20</cp:revision>
  <dcterms:created xsi:type="dcterms:W3CDTF">2019-11-20T22:59:56Z</dcterms:created>
  <dcterms:modified xsi:type="dcterms:W3CDTF">2019-11-23T06:49:52Z</dcterms:modified>
</cp:coreProperties>
</file>

<file path=docProps/thumbnail.jpeg>
</file>